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48"/>
  </p:handout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3" r:id="rId17"/>
    <p:sldId id="275" r:id="rId18"/>
    <p:sldId id="276" r:id="rId19"/>
    <p:sldId id="277" r:id="rId20"/>
    <p:sldId id="272" r:id="rId21"/>
    <p:sldId id="278" r:id="rId22"/>
    <p:sldId id="279" r:id="rId23"/>
    <p:sldId id="280" r:id="rId24"/>
    <p:sldId id="281" r:id="rId25"/>
    <p:sldId id="30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304" r:id="rId37"/>
    <p:sldId id="305" r:id="rId38"/>
    <p:sldId id="293" r:id="rId39"/>
    <p:sldId id="294" r:id="rId40"/>
    <p:sldId id="295" r:id="rId41"/>
    <p:sldId id="306" r:id="rId42"/>
    <p:sldId id="296" r:id="rId43"/>
    <p:sldId id="297" r:id="rId44"/>
    <p:sldId id="298" r:id="rId45"/>
    <p:sldId id="299" r:id="rId46"/>
    <p:sldId id="300" r:id="rId47"/>
  </p:sldIdLst>
  <p:sldSz cx="12192000" cy="6858000"/>
  <p:notesSz cx="6954838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4" d="100"/>
          <a:sy n="74" d="100"/>
        </p:scale>
        <p:origin x="84" y="9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0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40175" y="0"/>
            <a:ext cx="30130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2F5A31-C7D8-41BD-9A7D-8BBED6D22A8C}" type="datetimeFigureOut">
              <a:rPr lang="en-US" smtClean="0"/>
              <a:t>1/30/2018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375"/>
            <a:ext cx="30130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40175" y="8842375"/>
            <a:ext cx="30130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AC101A-8FF3-4165-A49A-DE5713158E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403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F8EB0-0498-4175-AE3B-D87B41D66A3B}" type="datetimeFigureOut">
              <a:rPr lang="en-US" smtClean="0"/>
              <a:t>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425A4-90E2-4ABF-BC22-D27ECB9AB2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420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F8EB0-0498-4175-AE3B-D87B41D66A3B}" type="datetimeFigureOut">
              <a:rPr lang="en-US" smtClean="0"/>
              <a:t>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425A4-90E2-4ABF-BC22-D27ECB9AB2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178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F8EB0-0498-4175-AE3B-D87B41D66A3B}" type="datetimeFigureOut">
              <a:rPr lang="en-US" smtClean="0"/>
              <a:t>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425A4-90E2-4ABF-BC22-D27ECB9AB2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059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F8EB0-0498-4175-AE3B-D87B41D66A3B}" type="datetimeFigureOut">
              <a:rPr lang="en-US" smtClean="0"/>
              <a:t>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425A4-90E2-4ABF-BC22-D27ECB9AB2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870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F8EB0-0498-4175-AE3B-D87B41D66A3B}" type="datetimeFigureOut">
              <a:rPr lang="en-US" smtClean="0"/>
              <a:t>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425A4-90E2-4ABF-BC22-D27ECB9AB2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866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F8EB0-0498-4175-AE3B-D87B41D66A3B}" type="datetimeFigureOut">
              <a:rPr lang="en-US" smtClean="0"/>
              <a:t>1/30/2018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425A4-90E2-4ABF-BC22-D27ECB9AB2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8974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F8EB0-0498-4175-AE3B-D87B41D66A3B}" type="datetimeFigureOut">
              <a:rPr lang="en-US" smtClean="0"/>
              <a:t>1/30/2018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425A4-90E2-4ABF-BC22-D27ECB9AB2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770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F8EB0-0498-4175-AE3B-D87B41D66A3B}" type="datetimeFigureOut">
              <a:rPr lang="en-US" smtClean="0"/>
              <a:t>1/30/2018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425A4-90E2-4ABF-BC22-D27ECB9AB2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651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F8EB0-0498-4175-AE3B-D87B41D66A3B}" type="datetimeFigureOut">
              <a:rPr lang="en-US" smtClean="0"/>
              <a:t>1/30/2018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425A4-90E2-4ABF-BC22-D27ECB9AB2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334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F8EB0-0498-4175-AE3B-D87B41D66A3B}" type="datetimeFigureOut">
              <a:rPr lang="en-US" smtClean="0"/>
              <a:t>1/30/2018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425A4-90E2-4ABF-BC22-D27ECB9AB2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785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F8EB0-0498-4175-AE3B-D87B41D66A3B}" type="datetimeFigureOut">
              <a:rPr lang="en-US" smtClean="0"/>
              <a:t>1/30/2018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425A4-90E2-4ABF-BC22-D27ECB9AB2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070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3F8EB0-0498-4175-AE3B-D87B41D66A3B}" type="datetimeFigureOut">
              <a:rPr lang="en-US" smtClean="0"/>
              <a:t>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8425A4-90E2-4ABF-BC22-D27ECB9AB2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921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10002592" cy="5317074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en-US" sz="2700" b="1" dirty="0" smtClean="0">
                <a:latin typeface="Arial Black" panose="020B0A04020102020204" pitchFamily="34" charset="0"/>
              </a:rPr>
              <a:t>TEKS UCAPAN</a:t>
            </a:r>
            <a:br>
              <a:rPr lang="en-US" sz="2700" b="1" dirty="0" smtClean="0">
                <a:latin typeface="Arial Black" panose="020B0A04020102020204" pitchFamily="34" charset="0"/>
              </a:rPr>
            </a:br>
            <a:r>
              <a:rPr lang="en-US" sz="2700" b="1" dirty="0" smtClean="0">
                <a:latin typeface="Arial Black" panose="020B0A04020102020204" pitchFamily="34" charset="0"/>
              </a:rPr>
              <a:t>YBRS. TUAN HAJI MOHD FAZARI BIN MOHD SALEH</a:t>
            </a:r>
            <a:br>
              <a:rPr lang="en-US" sz="2700" b="1" dirty="0" smtClean="0">
                <a:latin typeface="Arial Black" panose="020B0A04020102020204" pitchFamily="34" charset="0"/>
              </a:rPr>
            </a:br>
            <a:r>
              <a:rPr lang="en-US" sz="2700" b="1" dirty="0" smtClean="0">
                <a:latin typeface="Arial Black" panose="020B0A04020102020204" pitchFamily="34" charset="0"/>
              </a:rPr>
              <a:t>KETUA PENGARAH KEBAJIKAN MASYARAKAT</a:t>
            </a:r>
            <a:br>
              <a:rPr lang="en-US" sz="2700" b="1" dirty="0" smtClean="0">
                <a:latin typeface="Arial Black" panose="020B0A04020102020204" pitchFamily="34" charset="0"/>
              </a:rPr>
            </a:br>
            <a:r>
              <a:rPr lang="en-US" sz="2700" b="1" dirty="0" smtClean="0">
                <a:latin typeface="Arial Black" panose="020B0A04020102020204" pitchFamily="34" charset="0"/>
              </a:rPr>
              <a:t>MAJLIS PERHIMPUNAN BULANAN </a:t>
            </a:r>
            <a:br>
              <a:rPr lang="en-US" sz="2700" b="1" dirty="0" smtClean="0">
                <a:latin typeface="Arial Black" panose="020B0A04020102020204" pitchFamily="34" charset="0"/>
              </a:rPr>
            </a:br>
            <a:r>
              <a:rPr lang="en-US" sz="2700" b="1" dirty="0" smtClean="0">
                <a:latin typeface="Arial Black" panose="020B0A04020102020204" pitchFamily="34" charset="0"/>
              </a:rPr>
              <a:t>JABATAN KEBAJIKAN MASYARAKAT BIL. 1/2018</a:t>
            </a:r>
            <a:br>
              <a:rPr lang="en-US" sz="2700" b="1" dirty="0" smtClean="0">
                <a:latin typeface="Arial Black" panose="020B0A04020102020204" pitchFamily="34" charset="0"/>
              </a:rPr>
            </a:br>
            <a:r>
              <a:rPr lang="en-US" sz="2700" b="1" dirty="0" smtClean="0">
                <a:latin typeface="Arial Black" panose="020B0A04020102020204" pitchFamily="34" charset="0"/>
              </a:rPr>
              <a:t>TEMA</a:t>
            </a:r>
            <a:br>
              <a:rPr lang="en-US" sz="2700" b="1" dirty="0" smtClean="0">
                <a:latin typeface="Arial Black" panose="020B0A04020102020204" pitchFamily="34" charset="0"/>
              </a:rPr>
            </a:br>
            <a:r>
              <a:rPr lang="en-US" sz="2700" b="1" dirty="0" smtClean="0">
                <a:latin typeface="Arial Black" panose="020B0A04020102020204" pitchFamily="34" charset="0"/>
              </a:rPr>
              <a:t>AMANAT TAHUN BAHARU 2018</a:t>
            </a:r>
            <a:br>
              <a:rPr lang="en-US" sz="2700" b="1" dirty="0" smtClean="0">
                <a:latin typeface="Arial Black" panose="020B0A04020102020204" pitchFamily="34" charset="0"/>
              </a:rPr>
            </a:br>
            <a:r>
              <a:rPr lang="en-US" sz="2700" b="1" dirty="0" smtClean="0">
                <a:latin typeface="Arial Black" panose="020B0A04020102020204" pitchFamily="34" charset="0"/>
              </a:rPr>
              <a:t>KETUA PENGARAH KEBAJIKAN MASYARAKAT</a:t>
            </a:r>
            <a:br>
              <a:rPr lang="en-US" sz="2700" b="1" dirty="0" smtClean="0">
                <a:latin typeface="Arial Black" panose="020B0A04020102020204" pitchFamily="34" charset="0"/>
              </a:rPr>
            </a:br>
            <a:r>
              <a:rPr lang="en-US" sz="2700" b="1" dirty="0" smtClean="0">
                <a:latin typeface="Arial Black" panose="020B0A04020102020204" pitchFamily="34" charset="0"/>
              </a:rPr>
              <a:t>30 JANUARI 2018 (SELASA)</a:t>
            </a:r>
            <a:endParaRPr lang="en-US" b="1" dirty="0">
              <a:latin typeface="Arial Black" panose="020B0A04020102020204" pitchFamily="34" charset="0"/>
            </a:endParaRPr>
          </a:p>
        </p:txBody>
      </p:sp>
      <p:grpSp>
        <p:nvGrpSpPr>
          <p:cNvPr id="4" name="Group 7"/>
          <p:cNvGrpSpPr>
            <a:grpSpLocks/>
          </p:cNvGrpSpPr>
          <p:nvPr/>
        </p:nvGrpSpPr>
        <p:grpSpPr bwMode="auto">
          <a:xfrm>
            <a:off x="4929858" y="492572"/>
            <a:ext cx="3190875" cy="954088"/>
            <a:chOff x="-491072" y="51697"/>
            <a:chExt cx="3700750" cy="877851"/>
          </a:xfrm>
        </p:grpSpPr>
        <p:pic>
          <p:nvPicPr>
            <p:cNvPr id="5" name="Picture 4" descr="JATA.png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80881" y="51697"/>
              <a:ext cx="839116" cy="6079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" name="Title 1"/>
            <p:cNvSpPr txBox="1">
              <a:spLocks/>
            </p:cNvSpPr>
            <p:nvPr/>
          </p:nvSpPr>
          <p:spPr bwMode="auto">
            <a:xfrm>
              <a:off x="-491072" y="659604"/>
              <a:ext cx="3700750" cy="2699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b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Garamond" panose="02020404030301010803" pitchFamily="18" charset="0"/>
                </a:rPr>
                <a:t>KEMENTERIAN PEMBANGUNAN WANITA,</a:t>
              </a:r>
              <a:endParaRPr kumimoji="0" lang="en-US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Garamond" panose="02020404030301010803" pitchFamily="18" charset="0"/>
                </a:rPr>
                <a:t>KELUARGA DAN MASYARAKAT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45228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5937" y="583678"/>
            <a:ext cx="11294660" cy="6021839"/>
          </a:xfrm>
        </p:spPr>
        <p:txBody>
          <a:bodyPr>
            <a:normAutofit fontScale="77500" lnSpcReduction="20000"/>
          </a:bodyPr>
          <a:lstStyle/>
          <a:p>
            <a:pPr marL="914400" indent="-914400" algn="just">
              <a:lnSpc>
                <a:spcPct val="160000"/>
              </a:lnSpc>
              <a:buNone/>
            </a:pPr>
            <a:r>
              <a:rPr lang="en-US" dirty="0" smtClean="0">
                <a:latin typeface="Arial Black" panose="020B0A04020102020204" pitchFamily="34" charset="0"/>
              </a:rPr>
              <a:t>7)	</a:t>
            </a:r>
            <a:r>
              <a:rPr lang="en-US" dirty="0" err="1" smtClean="0">
                <a:latin typeface="Arial Black" panose="020B0A04020102020204" pitchFamily="34" charset="0"/>
              </a:rPr>
              <a:t>Dalam</a:t>
            </a:r>
            <a:r>
              <a:rPr lang="en-US" dirty="0" smtClean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perkhidmatan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kebajikan</a:t>
            </a:r>
            <a:r>
              <a:rPr lang="en-US" dirty="0">
                <a:latin typeface="Arial Black" panose="020B0A04020102020204" pitchFamily="34" charset="0"/>
              </a:rPr>
              <a:t>, </a:t>
            </a:r>
            <a:r>
              <a:rPr lang="en-US" dirty="0" err="1">
                <a:latin typeface="Arial Black" panose="020B0A04020102020204" pitchFamily="34" charset="0"/>
              </a:rPr>
              <a:t>kita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memberi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perkhidmatan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untuk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memenuhi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keperluan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asas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individu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dan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masyarakat</a:t>
            </a:r>
            <a:r>
              <a:rPr lang="en-US" dirty="0">
                <a:latin typeface="Arial Black" panose="020B0A04020102020204" pitchFamily="34" charset="0"/>
              </a:rPr>
              <a:t> agar </a:t>
            </a:r>
            <a:r>
              <a:rPr lang="en-US" dirty="0" err="1">
                <a:latin typeface="Arial Black" panose="020B0A04020102020204" pitchFamily="34" charset="0"/>
              </a:rPr>
              <a:t>mereka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menikmati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kehidupan</a:t>
            </a:r>
            <a:r>
              <a:rPr lang="en-US" dirty="0">
                <a:latin typeface="Arial Black" panose="020B0A04020102020204" pitchFamily="34" charset="0"/>
              </a:rPr>
              <a:t> yang </a:t>
            </a:r>
            <a:r>
              <a:rPr lang="en-US" dirty="0" err="1">
                <a:latin typeface="Arial Black" panose="020B0A04020102020204" pitchFamily="34" charset="0"/>
              </a:rPr>
              <a:t>lebih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sejahtera</a:t>
            </a:r>
            <a:r>
              <a:rPr lang="en-US" dirty="0">
                <a:latin typeface="Arial Black" panose="020B0A04020102020204" pitchFamily="34" charset="0"/>
              </a:rPr>
              <a:t>. </a:t>
            </a:r>
            <a:r>
              <a:rPr lang="en-US" dirty="0" err="1">
                <a:latin typeface="Arial Black" panose="020B0A04020102020204" pitchFamily="34" charset="0"/>
              </a:rPr>
              <a:t>Manakala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dalam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kerja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sosial</a:t>
            </a:r>
            <a:r>
              <a:rPr lang="en-US" dirty="0">
                <a:latin typeface="Arial Black" panose="020B0A04020102020204" pitchFamily="34" charset="0"/>
              </a:rPr>
              <a:t>, </a:t>
            </a:r>
            <a:r>
              <a:rPr lang="en-US" dirty="0" err="1">
                <a:latin typeface="Arial Black" panose="020B0A04020102020204" pitchFamily="34" charset="0"/>
              </a:rPr>
              <a:t>pendekatannya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adalah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lebih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berstruktur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dan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luas</a:t>
            </a:r>
            <a:r>
              <a:rPr lang="en-US" dirty="0">
                <a:latin typeface="Arial Black" panose="020B0A04020102020204" pitchFamily="34" charset="0"/>
              </a:rPr>
              <a:t>, </a:t>
            </a:r>
            <a:r>
              <a:rPr lang="en-US" dirty="0" err="1">
                <a:latin typeface="Arial Black" panose="020B0A04020102020204" pitchFamily="34" charset="0"/>
              </a:rPr>
              <a:t>dengan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ms-MY" dirty="0">
                <a:latin typeface="Arial Black" panose="020B0A04020102020204" pitchFamily="34" charset="0"/>
              </a:rPr>
              <a:t>disokong oleh teori-teori sains sosial dan kemanusiaan agar individu dan masyarakat berupaya menangani cabaran, meningkatkan potensi diri dan mencapai kesejahteraan</a:t>
            </a:r>
            <a:r>
              <a:rPr lang="ms-MY" dirty="0" smtClean="0">
                <a:latin typeface="Arial Black" panose="020B0A04020102020204" pitchFamily="34" charset="0"/>
              </a:rPr>
              <a:t>.</a:t>
            </a:r>
          </a:p>
          <a:p>
            <a:pPr marL="914400" indent="0" algn="just">
              <a:lnSpc>
                <a:spcPct val="160000"/>
              </a:lnSpc>
              <a:buNone/>
            </a:pPr>
            <a:r>
              <a:rPr lang="en-US" dirty="0" err="1">
                <a:latin typeface="Arial Black" panose="020B0A04020102020204" pitchFamily="34" charset="0"/>
              </a:rPr>
              <a:t>Seorang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pekerja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sosial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mempunyai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pelbagai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peranan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iaitu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sebagai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i="1" dirty="0">
                <a:latin typeface="Arial Black" panose="020B0A04020102020204" pitchFamily="34" charset="0"/>
              </a:rPr>
              <a:t>advocator</a:t>
            </a:r>
            <a:r>
              <a:rPr lang="en-US" dirty="0">
                <a:latin typeface="Arial Black" panose="020B0A04020102020204" pitchFamily="34" charset="0"/>
              </a:rPr>
              <a:t>, </a:t>
            </a:r>
            <a:r>
              <a:rPr lang="en-US" dirty="0" err="1">
                <a:latin typeface="Arial Black" panose="020B0A04020102020204" pitchFamily="34" charset="0"/>
              </a:rPr>
              <a:t>kaunselor</a:t>
            </a:r>
            <a:r>
              <a:rPr lang="en-US" dirty="0">
                <a:latin typeface="Arial Black" panose="020B0A04020102020204" pitchFamily="34" charset="0"/>
              </a:rPr>
              <a:t>, </a:t>
            </a:r>
            <a:r>
              <a:rPr lang="en-US" dirty="0" err="1">
                <a:latin typeface="Arial Black" panose="020B0A04020102020204" pitchFamily="34" charset="0"/>
              </a:rPr>
              <a:t>fasilitator</a:t>
            </a:r>
            <a:r>
              <a:rPr lang="en-US" dirty="0">
                <a:latin typeface="Arial Black" panose="020B0A04020102020204" pitchFamily="34" charset="0"/>
              </a:rPr>
              <a:t>, </a:t>
            </a:r>
            <a:r>
              <a:rPr lang="en-US" dirty="0" err="1">
                <a:latin typeface="Arial Black" panose="020B0A04020102020204" pitchFamily="34" charset="0"/>
              </a:rPr>
              <a:t>pendidik</a:t>
            </a:r>
            <a:r>
              <a:rPr lang="en-US" dirty="0">
                <a:latin typeface="Arial Black" panose="020B0A04020102020204" pitchFamily="34" charset="0"/>
              </a:rPr>
              <a:t>, </a:t>
            </a:r>
            <a:r>
              <a:rPr lang="en-US" dirty="0" err="1">
                <a:latin typeface="Arial Black" panose="020B0A04020102020204" pitchFamily="34" charset="0"/>
              </a:rPr>
              <a:t>penyelidik</a:t>
            </a:r>
            <a:r>
              <a:rPr lang="en-US" dirty="0">
                <a:latin typeface="Arial Black" panose="020B0A04020102020204" pitchFamily="34" charset="0"/>
              </a:rPr>
              <a:t>, </a:t>
            </a:r>
            <a:r>
              <a:rPr lang="en-US" dirty="0" err="1">
                <a:latin typeface="Arial Black" panose="020B0A04020102020204" pitchFamily="34" charset="0"/>
              </a:rPr>
              <a:t>perancang</a:t>
            </a:r>
            <a:r>
              <a:rPr lang="en-US" dirty="0">
                <a:latin typeface="Arial Black" panose="020B0A04020102020204" pitchFamily="34" charset="0"/>
              </a:rPr>
              <a:t>, </a:t>
            </a:r>
            <a:r>
              <a:rPr lang="en-US" dirty="0" err="1">
                <a:latin typeface="Arial Black" panose="020B0A04020102020204" pitchFamily="34" charset="0"/>
              </a:rPr>
              <a:t>pengantara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atau</a:t>
            </a:r>
            <a:r>
              <a:rPr lang="en-US" dirty="0">
                <a:latin typeface="Arial Black" panose="020B0A04020102020204" pitchFamily="34" charset="0"/>
              </a:rPr>
              <a:t> orang </a:t>
            </a:r>
            <a:r>
              <a:rPr lang="en-US" dirty="0" err="1">
                <a:latin typeface="Arial Black" panose="020B0A04020102020204" pitchFamily="34" charset="0"/>
              </a:rPr>
              <a:t>tengah</a:t>
            </a:r>
            <a:r>
              <a:rPr lang="en-US" dirty="0">
                <a:latin typeface="Arial Black" panose="020B0A04020102020204" pitchFamily="34" charset="0"/>
              </a:rPr>
              <a:t>,  </a:t>
            </a:r>
            <a:r>
              <a:rPr lang="en-US" dirty="0" err="1">
                <a:latin typeface="Arial Black" panose="020B0A04020102020204" pitchFamily="34" charset="0"/>
              </a:rPr>
              <a:t>pengurus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kes</a:t>
            </a:r>
            <a:r>
              <a:rPr lang="en-US" dirty="0">
                <a:latin typeface="Arial Black" panose="020B0A04020102020204" pitchFamily="34" charset="0"/>
              </a:rPr>
              <a:t>, </a:t>
            </a:r>
            <a:r>
              <a:rPr lang="en-US" dirty="0" err="1">
                <a:latin typeface="Arial Black" panose="020B0A04020102020204" pitchFamily="34" charset="0"/>
              </a:rPr>
              <a:t>dan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agen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perubahan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komuniti</a:t>
            </a:r>
            <a:r>
              <a:rPr lang="en-US" dirty="0">
                <a:latin typeface="Arial Black" panose="020B0A040201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616876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784" y="651728"/>
            <a:ext cx="11368585" cy="1995938"/>
          </a:xfrm>
        </p:spPr>
        <p:txBody>
          <a:bodyPr>
            <a:noAutofit/>
          </a:bodyPr>
          <a:lstStyle/>
          <a:p>
            <a:pPr lvl="0" algn="just">
              <a:lnSpc>
                <a:spcPct val="150000"/>
              </a:lnSpc>
            </a:pPr>
            <a:r>
              <a:rPr lang="en-GB" sz="2800" dirty="0" err="1">
                <a:latin typeface="Arial Black" panose="020B0A04020102020204" pitchFamily="34" charset="0"/>
              </a:rPr>
              <a:t>Merujuk</a:t>
            </a:r>
            <a:r>
              <a:rPr lang="en-GB" sz="2800" dirty="0">
                <a:latin typeface="Arial Black" panose="020B0A04020102020204" pitchFamily="34" charset="0"/>
              </a:rPr>
              <a:t> </a:t>
            </a:r>
            <a:r>
              <a:rPr lang="en-GB" sz="2800" dirty="0" err="1">
                <a:latin typeface="Arial Black" panose="020B0A04020102020204" pitchFamily="34" charset="0"/>
              </a:rPr>
              <a:t>kepada</a:t>
            </a:r>
            <a:r>
              <a:rPr lang="en-GB" sz="2800" dirty="0">
                <a:latin typeface="Arial Black" panose="020B0A04020102020204" pitchFamily="34" charset="0"/>
              </a:rPr>
              <a:t> </a:t>
            </a:r>
            <a:r>
              <a:rPr lang="en-GB" sz="2800" dirty="0" err="1">
                <a:latin typeface="Arial Black" panose="020B0A04020102020204" pitchFamily="34" charset="0"/>
              </a:rPr>
              <a:t>Pekeliling</a:t>
            </a:r>
            <a:r>
              <a:rPr lang="en-GB" sz="2800" dirty="0">
                <a:latin typeface="Arial Black" panose="020B0A04020102020204" pitchFamily="34" charset="0"/>
              </a:rPr>
              <a:t> </a:t>
            </a:r>
            <a:r>
              <a:rPr lang="en-GB" sz="2800" dirty="0" err="1">
                <a:latin typeface="Arial Black" panose="020B0A04020102020204" pitchFamily="34" charset="0"/>
              </a:rPr>
              <a:t>Kemajuan</a:t>
            </a:r>
            <a:r>
              <a:rPr lang="en-GB" sz="2800" dirty="0">
                <a:latin typeface="Arial Black" panose="020B0A04020102020204" pitchFamily="34" charset="0"/>
              </a:rPr>
              <a:t> </a:t>
            </a:r>
            <a:r>
              <a:rPr lang="en-GB" sz="2800" dirty="0" err="1">
                <a:latin typeface="Arial Black" panose="020B0A04020102020204" pitchFamily="34" charset="0"/>
              </a:rPr>
              <a:t>Pentadbiran</a:t>
            </a:r>
            <a:r>
              <a:rPr lang="en-GB" sz="2800" dirty="0">
                <a:latin typeface="Arial Black" panose="020B0A04020102020204" pitchFamily="34" charset="0"/>
              </a:rPr>
              <a:t> </a:t>
            </a:r>
            <a:r>
              <a:rPr lang="en-GB" sz="2800" dirty="0" err="1">
                <a:latin typeface="Arial Black" panose="020B0A04020102020204" pitchFamily="34" charset="0"/>
              </a:rPr>
              <a:t>Awam</a:t>
            </a:r>
            <a:r>
              <a:rPr lang="en-GB" sz="2800" dirty="0">
                <a:latin typeface="Arial Black" panose="020B0A04020102020204" pitchFamily="34" charset="0"/>
              </a:rPr>
              <a:t> </a:t>
            </a:r>
            <a:r>
              <a:rPr lang="en-GB" sz="2800" dirty="0" err="1">
                <a:latin typeface="Arial Black" panose="020B0A04020102020204" pitchFamily="34" charset="0"/>
              </a:rPr>
              <a:t>Bil</a:t>
            </a:r>
            <a:r>
              <a:rPr lang="en-GB" sz="2800" dirty="0">
                <a:latin typeface="Arial Black" panose="020B0A04020102020204" pitchFamily="34" charset="0"/>
              </a:rPr>
              <a:t>. 1 </a:t>
            </a:r>
            <a:r>
              <a:rPr lang="en-GB" sz="2800" dirty="0" err="1">
                <a:latin typeface="Arial Black" panose="020B0A04020102020204" pitchFamily="34" charset="0"/>
              </a:rPr>
              <a:t>Tahun</a:t>
            </a:r>
            <a:r>
              <a:rPr lang="en-GB" sz="2800" dirty="0">
                <a:latin typeface="Arial Black" panose="020B0A04020102020204" pitchFamily="34" charset="0"/>
              </a:rPr>
              <a:t> 2015, </a:t>
            </a:r>
            <a:r>
              <a:rPr lang="en-GB" sz="2800" dirty="0" err="1">
                <a:latin typeface="Arial Black" panose="020B0A04020102020204" pitchFamily="34" charset="0"/>
              </a:rPr>
              <a:t>berkaitan</a:t>
            </a:r>
            <a:r>
              <a:rPr lang="en-GB" sz="2800" dirty="0">
                <a:latin typeface="Arial Black" panose="020B0A04020102020204" pitchFamily="34" charset="0"/>
              </a:rPr>
              <a:t> “</a:t>
            </a:r>
            <a:r>
              <a:rPr lang="en-GB" sz="2800" dirty="0" err="1">
                <a:latin typeface="Arial Black" panose="020B0A04020102020204" pitchFamily="34" charset="0"/>
              </a:rPr>
              <a:t>Merakyatkan</a:t>
            </a:r>
            <a:r>
              <a:rPr lang="en-GB" sz="2800" dirty="0">
                <a:latin typeface="Arial Black" panose="020B0A04020102020204" pitchFamily="34" charset="0"/>
              </a:rPr>
              <a:t> </a:t>
            </a:r>
            <a:r>
              <a:rPr lang="en-GB" sz="2800" dirty="0" err="1">
                <a:latin typeface="Arial Black" panose="020B0A04020102020204" pitchFamily="34" charset="0"/>
              </a:rPr>
              <a:t>Perkhidmatan</a:t>
            </a:r>
            <a:r>
              <a:rPr lang="en-GB" sz="2800" dirty="0">
                <a:latin typeface="Arial Black" panose="020B0A04020102020204" pitchFamily="34" charset="0"/>
              </a:rPr>
              <a:t> </a:t>
            </a:r>
            <a:r>
              <a:rPr lang="en-GB" sz="2800" dirty="0" err="1">
                <a:latin typeface="Arial Black" panose="020B0A04020102020204" pitchFamily="34" charset="0"/>
              </a:rPr>
              <a:t>Awam</a:t>
            </a:r>
            <a:r>
              <a:rPr lang="en-GB" sz="2800" dirty="0">
                <a:latin typeface="Arial Black" panose="020B0A04020102020204" pitchFamily="34" charset="0"/>
              </a:rPr>
              <a:t>”, </a:t>
            </a:r>
            <a:r>
              <a:rPr lang="en-GB" sz="2800" dirty="0" err="1">
                <a:latin typeface="Arial Black" panose="020B0A04020102020204" pitchFamily="34" charset="0"/>
              </a:rPr>
              <a:t>terdapat</a:t>
            </a:r>
            <a:r>
              <a:rPr lang="en-GB" sz="2800" dirty="0">
                <a:latin typeface="Arial Black" panose="020B0A04020102020204" pitchFamily="34" charset="0"/>
              </a:rPr>
              <a:t> </a:t>
            </a:r>
            <a:r>
              <a:rPr lang="en-GB" sz="2800" dirty="0" err="1">
                <a:latin typeface="Arial Black" panose="020B0A04020102020204" pitchFamily="34" charset="0"/>
              </a:rPr>
              <a:t>enam</a:t>
            </a:r>
            <a:r>
              <a:rPr lang="en-GB" sz="2800" dirty="0">
                <a:latin typeface="Arial Black" panose="020B0A04020102020204" pitchFamily="34" charset="0"/>
              </a:rPr>
              <a:t> </a:t>
            </a:r>
            <a:r>
              <a:rPr lang="en-GB" sz="2800" dirty="0" err="1">
                <a:latin typeface="Arial Black" panose="020B0A04020102020204" pitchFamily="34" charset="0"/>
              </a:rPr>
              <a:t>prinsip</a:t>
            </a:r>
            <a:r>
              <a:rPr lang="en-GB" sz="2800" dirty="0">
                <a:latin typeface="Arial Black" panose="020B0A04020102020204" pitchFamily="34" charset="0"/>
              </a:rPr>
              <a:t> yang </a:t>
            </a:r>
            <a:r>
              <a:rPr lang="en-GB" sz="2800" dirty="0" err="1">
                <a:latin typeface="Arial Black" panose="020B0A04020102020204" pitchFamily="34" charset="0"/>
              </a:rPr>
              <a:t>perlu</a:t>
            </a:r>
            <a:r>
              <a:rPr lang="en-GB" sz="2800" dirty="0">
                <a:latin typeface="Arial Black" panose="020B0A04020102020204" pitchFamily="34" charset="0"/>
              </a:rPr>
              <a:t> </a:t>
            </a:r>
            <a:r>
              <a:rPr lang="en-GB" sz="2800" dirty="0" err="1">
                <a:latin typeface="Arial Black" panose="020B0A04020102020204" pitchFamily="34" charset="0"/>
              </a:rPr>
              <a:t>diberi</a:t>
            </a:r>
            <a:r>
              <a:rPr lang="en-GB" sz="2800" dirty="0">
                <a:latin typeface="Arial Black" panose="020B0A04020102020204" pitchFamily="34" charset="0"/>
              </a:rPr>
              <a:t> </a:t>
            </a:r>
            <a:r>
              <a:rPr lang="en-GB" sz="2800" dirty="0" err="1">
                <a:latin typeface="Arial Black" panose="020B0A04020102020204" pitchFamily="34" charset="0"/>
              </a:rPr>
              <a:t>penekanan</a:t>
            </a:r>
            <a:r>
              <a:rPr lang="en-GB" sz="2800" dirty="0">
                <a:latin typeface="Arial Black" panose="020B0A04020102020204" pitchFamily="34" charset="0"/>
              </a:rPr>
              <a:t> </a:t>
            </a:r>
            <a:r>
              <a:rPr lang="en-GB" sz="2800" dirty="0" err="1">
                <a:latin typeface="Arial Black" panose="020B0A04020102020204" pitchFamily="34" charset="0"/>
              </a:rPr>
              <a:t>oleh</a:t>
            </a:r>
            <a:r>
              <a:rPr lang="en-GB" sz="2800" dirty="0">
                <a:latin typeface="Arial Black" panose="020B0A04020102020204" pitchFamily="34" charset="0"/>
              </a:rPr>
              <a:t> </a:t>
            </a:r>
            <a:r>
              <a:rPr lang="en-GB" sz="2800" dirty="0" err="1">
                <a:latin typeface="Arial Black" panose="020B0A04020102020204" pitchFamily="34" charset="0"/>
              </a:rPr>
              <a:t>semua</a:t>
            </a:r>
            <a:r>
              <a:rPr lang="en-GB" sz="2800" dirty="0">
                <a:latin typeface="Arial Black" panose="020B0A04020102020204" pitchFamily="34" charset="0"/>
              </a:rPr>
              <a:t> </a:t>
            </a:r>
            <a:r>
              <a:rPr lang="en-GB" sz="2800" dirty="0" err="1">
                <a:latin typeface="Arial Black" panose="020B0A04020102020204" pitchFamily="34" charset="0"/>
              </a:rPr>
              <a:t>warga</a:t>
            </a:r>
            <a:r>
              <a:rPr lang="en-GB" sz="2800" dirty="0">
                <a:latin typeface="Arial Black" panose="020B0A04020102020204" pitchFamily="34" charset="0"/>
              </a:rPr>
              <a:t> </a:t>
            </a:r>
            <a:r>
              <a:rPr lang="en-GB" sz="2800" dirty="0" err="1">
                <a:latin typeface="Arial Black" panose="020B0A04020102020204" pitchFamily="34" charset="0"/>
              </a:rPr>
              <a:t>kerja</a:t>
            </a:r>
            <a:r>
              <a:rPr lang="en-GB" sz="2800" dirty="0">
                <a:latin typeface="Arial Black" panose="020B0A04020102020204" pitchFamily="34" charset="0"/>
              </a:rPr>
              <a:t> JKM </a:t>
            </a:r>
            <a:r>
              <a:rPr lang="en-GB" sz="2800" dirty="0" err="1">
                <a:latin typeface="Arial Black" panose="020B0A04020102020204" pitchFamily="34" charset="0"/>
              </a:rPr>
              <a:t>iaitu</a:t>
            </a:r>
            <a:r>
              <a:rPr lang="en-GB" sz="2800" dirty="0">
                <a:latin typeface="Arial Black" panose="020B0A04020102020204" pitchFamily="34" charset="0"/>
              </a:rPr>
              <a:t>: </a:t>
            </a:r>
            <a:endParaRPr lang="en-US" sz="2800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4495" y="3384644"/>
            <a:ext cx="11191164" cy="2920621"/>
          </a:xfrm>
        </p:spPr>
        <p:txBody>
          <a:bodyPr>
            <a:noAutofit/>
          </a:bodyPr>
          <a:lstStyle/>
          <a:p>
            <a:pPr marL="0" indent="0" algn="just" fontAlgn="base">
              <a:lnSpc>
                <a:spcPct val="150000"/>
              </a:lnSpc>
              <a:buNone/>
            </a:pPr>
            <a:r>
              <a:rPr lang="en-US" b="1" u="sng" dirty="0" err="1">
                <a:latin typeface="Arial Black" panose="020B0A04020102020204" pitchFamily="34" charset="0"/>
              </a:rPr>
              <a:t>Pertama</a:t>
            </a:r>
            <a:r>
              <a:rPr lang="en-US" b="1" dirty="0">
                <a:latin typeface="Arial Black" panose="020B0A04020102020204" pitchFamily="34" charset="0"/>
              </a:rPr>
              <a:t>: </a:t>
            </a:r>
            <a:r>
              <a:rPr lang="en-US" b="1" dirty="0" err="1">
                <a:latin typeface="Arial Black" panose="020B0A04020102020204" pitchFamily="34" charset="0"/>
              </a:rPr>
              <a:t>Keterbukaan</a:t>
            </a:r>
            <a:r>
              <a:rPr lang="en-US" b="1" dirty="0">
                <a:latin typeface="Arial Black" panose="020B0A04020102020204" pitchFamily="34" charset="0"/>
              </a:rPr>
              <a:t> </a:t>
            </a:r>
            <a:r>
              <a:rPr lang="en-US" dirty="0">
                <a:latin typeface="Arial Black" panose="020B0A04020102020204" pitchFamily="34" charset="0"/>
              </a:rPr>
              <a:t>– </a:t>
            </a:r>
            <a:r>
              <a:rPr lang="en-US" dirty="0" err="1">
                <a:latin typeface="Arial Black" panose="020B0A04020102020204" pitchFamily="34" charset="0"/>
              </a:rPr>
              <a:t>minda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terbuka</a:t>
            </a:r>
            <a:r>
              <a:rPr lang="en-US" dirty="0">
                <a:latin typeface="Arial Black" panose="020B0A04020102020204" pitchFamily="34" charset="0"/>
              </a:rPr>
              <a:t>, </a:t>
            </a:r>
            <a:r>
              <a:rPr lang="en-US" dirty="0" err="1">
                <a:latin typeface="Arial Black" panose="020B0A04020102020204" pitchFamily="34" charset="0"/>
              </a:rPr>
              <a:t>mudah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didekati</a:t>
            </a:r>
            <a:r>
              <a:rPr lang="en-US" dirty="0">
                <a:latin typeface="Arial Black" panose="020B0A04020102020204" pitchFamily="34" charset="0"/>
              </a:rPr>
              <a:t>;</a:t>
            </a:r>
          </a:p>
          <a:p>
            <a:pPr marL="0" indent="0" algn="just" fontAlgn="base">
              <a:lnSpc>
                <a:spcPct val="150000"/>
              </a:lnSpc>
              <a:buNone/>
            </a:pPr>
            <a:r>
              <a:rPr lang="en-US" b="1" u="sng" dirty="0" err="1">
                <a:latin typeface="Arial Black" panose="020B0A04020102020204" pitchFamily="34" charset="0"/>
              </a:rPr>
              <a:t>Kedua</a:t>
            </a:r>
            <a:r>
              <a:rPr lang="en-US" b="1" dirty="0">
                <a:latin typeface="Arial Black" panose="020B0A04020102020204" pitchFamily="34" charset="0"/>
              </a:rPr>
              <a:t>: </a:t>
            </a:r>
            <a:r>
              <a:rPr lang="en-US" b="1" dirty="0" err="1">
                <a:latin typeface="Arial Black" panose="020B0A04020102020204" pitchFamily="34" charset="0"/>
              </a:rPr>
              <a:t>Turun</a:t>
            </a:r>
            <a:r>
              <a:rPr lang="en-US" b="1" dirty="0">
                <a:latin typeface="Arial Black" panose="020B0A04020102020204" pitchFamily="34" charset="0"/>
              </a:rPr>
              <a:t> Pad</a:t>
            </a:r>
            <a:r>
              <a:rPr lang="en-US" dirty="0">
                <a:latin typeface="Arial Black" panose="020B0A04020102020204" pitchFamily="34" charset="0"/>
              </a:rPr>
              <a:t>ang – </a:t>
            </a:r>
            <a:r>
              <a:rPr lang="en-US" dirty="0" err="1">
                <a:latin typeface="Arial Black" panose="020B0A04020102020204" pitchFamily="34" charset="0"/>
              </a:rPr>
              <a:t>pasang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telinga</a:t>
            </a:r>
            <a:r>
              <a:rPr lang="en-US" dirty="0">
                <a:latin typeface="Arial Black" panose="020B0A04020102020204" pitchFamily="34" charset="0"/>
              </a:rPr>
              <a:t>, </a:t>
            </a:r>
            <a:r>
              <a:rPr lang="en-US" dirty="0" err="1">
                <a:latin typeface="Arial Black" panose="020B0A04020102020204" pitchFamily="34" charset="0"/>
              </a:rPr>
              <a:t>buka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mata</a:t>
            </a:r>
            <a:r>
              <a:rPr lang="en-US" dirty="0">
                <a:latin typeface="Arial Black" panose="020B0A04020102020204" pitchFamily="34" charset="0"/>
              </a:rPr>
              <a:t>;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b="1" u="sng" dirty="0" err="1">
                <a:latin typeface="Arial Black" panose="020B0A04020102020204" pitchFamily="34" charset="0"/>
              </a:rPr>
              <a:t>Ketiga</a:t>
            </a:r>
            <a:r>
              <a:rPr lang="en-US" b="1" dirty="0">
                <a:latin typeface="Arial Black" panose="020B0A04020102020204" pitchFamily="34" charset="0"/>
              </a:rPr>
              <a:t>: </a:t>
            </a:r>
            <a:r>
              <a:rPr lang="en-US" b="1" dirty="0" err="1">
                <a:latin typeface="Arial Black" panose="020B0A04020102020204" pitchFamily="34" charset="0"/>
              </a:rPr>
              <a:t>Musyawarah</a:t>
            </a:r>
            <a:r>
              <a:rPr lang="en-US" dirty="0">
                <a:latin typeface="Arial Black" panose="020B0A04020102020204" pitchFamily="34" charset="0"/>
              </a:rPr>
              <a:t> – </a:t>
            </a:r>
            <a:r>
              <a:rPr lang="en-US" dirty="0" err="1">
                <a:latin typeface="Arial Black" panose="020B0A04020102020204" pitchFamily="34" charset="0"/>
              </a:rPr>
              <a:t>penglibatan</a:t>
            </a:r>
            <a:r>
              <a:rPr lang="en-US" dirty="0">
                <a:latin typeface="Arial Black" panose="020B0A04020102020204" pitchFamily="34" charset="0"/>
              </a:rPr>
              <a:t>, </a:t>
            </a:r>
            <a:r>
              <a:rPr lang="en-US" dirty="0" err="1">
                <a:latin typeface="Arial Black" panose="020B0A04020102020204" pitchFamily="34" charset="0"/>
              </a:rPr>
              <a:t>penerangan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dan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espektasi</a:t>
            </a:r>
            <a:r>
              <a:rPr lang="en-US" dirty="0">
                <a:latin typeface="Arial Black" panose="020B0A04020102020204" pitchFamily="34" charset="0"/>
              </a:rPr>
              <a:t>; </a:t>
            </a:r>
          </a:p>
        </p:txBody>
      </p:sp>
    </p:spTree>
    <p:extLst>
      <p:ext uri="{BB962C8B-B14F-4D97-AF65-F5344CB8AC3E}">
        <p14:creationId xmlns:p14="http://schemas.microsoft.com/office/powerpoint/2010/main" val="1919565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9433" y="433553"/>
            <a:ext cx="11232107" cy="6144668"/>
          </a:xfrm>
        </p:spPr>
        <p:txBody>
          <a:bodyPr>
            <a:normAutofit fontScale="70000" lnSpcReduction="20000"/>
          </a:bodyPr>
          <a:lstStyle/>
          <a:p>
            <a:pPr marL="0" indent="0" algn="just" fontAlgn="base">
              <a:lnSpc>
                <a:spcPct val="170000"/>
              </a:lnSpc>
              <a:buNone/>
            </a:pPr>
            <a:r>
              <a:rPr lang="en-US" sz="3600" b="1" u="sng" dirty="0" err="1">
                <a:latin typeface="Arial Black" panose="020B0A04020102020204" pitchFamily="34" charset="0"/>
              </a:rPr>
              <a:t>Keempat</a:t>
            </a:r>
            <a:r>
              <a:rPr lang="en-US" sz="3600" b="1" dirty="0">
                <a:latin typeface="Arial Black" panose="020B0A04020102020204" pitchFamily="34" charset="0"/>
              </a:rPr>
              <a:t>: </a:t>
            </a:r>
            <a:r>
              <a:rPr lang="en-US" sz="3600" b="1" dirty="0" err="1">
                <a:latin typeface="Arial Black" panose="020B0A04020102020204" pitchFamily="34" charset="0"/>
              </a:rPr>
              <a:t>Insaniah</a:t>
            </a:r>
            <a:r>
              <a:rPr lang="en-US" sz="3600" dirty="0">
                <a:latin typeface="Arial Black" panose="020B0A04020102020204" pitchFamily="34" charset="0"/>
              </a:rPr>
              <a:t> – </a:t>
            </a:r>
            <a:r>
              <a:rPr lang="en-US" sz="3600" dirty="0" err="1">
                <a:latin typeface="Arial Black" panose="020B0A04020102020204" pitchFamily="34" charset="0"/>
              </a:rPr>
              <a:t>keseimbangan</a:t>
            </a:r>
            <a:r>
              <a:rPr lang="en-US" sz="3600" dirty="0">
                <a:latin typeface="Arial Black" panose="020B0A04020102020204" pitchFamily="34" charset="0"/>
              </a:rPr>
              <a:t> </a:t>
            </a:r>
            <a:r>
              <a:rPr lang="en-US" sz="3600" dirty="0" err="1">
                <a:latin typeface="Arial Black" panose="020B0A04020102020204" pitchFamily="34" charset="0"/>
              </a:rPr>
              <a:t>rohani</a:t>
            </a:r>
            <a:r>
              <a:rPr lang="en-US" sz="3600" dirty="0">
                <a:latin typeface="Arial Black" panose="020B0A04020102020204" pitchFamily="34" charset="0"/>
              </a:rPr>
              <a:t> </a:t>
            </a:r>
            <a:r>
              <a:rPr lang="en-US" sz="3600" dirty="0" err="1">
                <a:latin typeface="Arial Black" panose="020B0A04020102020204" pitchFamily="34" charset="0"/>
              </a:rPr>
              <a:t>dan</a:t>
            </a:r>
            <a:r>
              <a:rPr lang="en-US" sz="3600" dirty="0">
                <a:latin typeface="Arial Black" panose="020B0A04020102020204" pitchFamily="34" charset="0"/>
              </a:rPr>
              <a:t> </a:t>
            </a:r>
            <a:r>
              <a:rPr lang="en-US" sz="3600" dirty="0" err="1">
                <a:latin typeface="Arial Black" panose="020B0A04020102020204" pitchFamily="34" charset="0"/>
              </a:rPr>
              <a:t>jasmani</a:t>
            </a:r>
            <a:r>
              <a:rPr lang="en-US" sz="3600" dirty="0" smtClean="0">
                <a:latin typeface="Arial Black" panose="020B0A04020102020204" pitchFamily="34" charset="0"/>
              </a:rPr>
              <a:t>;</a:t>
            </a:r>
          </a:p>
          <a:p>
            <a:pPr marL="0" indent="0" algn="just" fontAlgn="base">
              <a:lnSpc>
                <a:spcPct val="170000"/>
              </a:lnSpc>
              <a:buNone/>
            </a:pPr>
            <a:r>
              <a:rPr lang="en-US" sz="3600" b="1" u="sng" dirty="0" err="1" smtClean="0">
                <a:latin typeface="Arial Black" panose="020B0A04020102020204" pitchFamily="34" charset="0"/>
              </a:rPr>
              <a:t>Kelima</a:t>
            </a:r>
            <a:r>
              <a:rPr lang="en-US" sz="3600" b="1" dirty="0">
                <a:latin typeface="Arial Black" panose="020B0A04020102020204" pitchFamily="34" charset="0"/>
              </a:rPr>
              <a:t>: </a:t>
            </a:r>
            <a:r>
              <a:rPr lang="en-US" sz="3600" b="1" dirty="0" err="1">
                <a:latin typeface="Arial Black" panose="020B0A04020102020204" pitchFamily="34" charset="0"/>
              </a:rPr>
              <a:t>Kekitaan</a:t>
            </a:r>
            <a:r>
              <a:rPr lang="en-US" sz="3600" dirty="0">
                <a:latin typeface="Arial Black" panose="020B0A04020102020204" pitchFamily="34" charset="0"/>
              </a:rPr>
              <a:t> – </a:t>
            </a:r>
            <a:r>
              <a:rPr lang="en-US" sz="3600" dirty="0" err="1">
                <a:latin typeface="Arial Black" panose="020B0A04020102020204" pitchFamily="34" charset="0"/>
              </a:rPr>
              <a:t>meraikan</a:t>
            </a:r>
            <a:r>
              <a:rPr lang="en-US" sz="3600" dirty="0">
                <a:latin typeface="Arial Black" panose="020B0A04020102020204" pitchFamily="34" charset="0"/>
              </a:rPr>
              <a:t> </a:t>
            </a:r>
            <a:r>
              <a:rPr lang="en-US" sz="3600" dirty="0" err="1">
                <a:latin typeface="Arial Black" panose="020B0A04020102020204" pitchFamily="34" charset="0"/>
              </a:rPr>
              <a:t>perbezaan</a:t>
            </a:r>
            <a:r>
              <a:rPr lang="en-US" sz="3600" dirty="0">
                <a:latin typeface="Arial Black" panose="020B0A04020102020204" pitchFamily="34" charset="0"/>
              </a:rPr>
              <a:t>, </a:t>
            </a:r>
            <a:r>
              <a:rPr lang="en-US" sz="3600" dirty="0" err="1">
                <a:latin typeface="Arial Black" panose="020B0A04020102020204" pitchFamily="34" charset="0"/>
              </a:rPr>
              <a:t>mengukuhkan</a:t>
            </a:r>
            <a:r>
              <a:rPr lang="en-US" sz="3600" dirty="0">
                <a:latin typeface="Arial Black" panose="020B0A04020102020204" pitchFamily="34" charset="0"/>
              </a:rPr>
              <a:t> </a:t>
            </a:r>
            <a:r>
              <a:rPr lang="en-US" sz="3600" dirty="0" err="1">
                <a:latin typeface="Arial Black" panose="020B0A04020102020204" pitchFamily="34" charset="0"/>
              </a:rPr>
              <a:t>persamaan</a:t>
            </a:r>
            <a:r>
              <a:rPr lang="en-US" sz="3600" dirty="0">
                <a:latin typeface="Arial Black" panose="020B0A04020102020204" pitchFamily="34" charset="0"/>
              </a:rPr>
              <a:t>; </a:t>
            </a:r>
            <a:r>
              <a:rPr lang="en-US" sz="3600" dirty="0" err="1" smtClean="0">
                <a:latin typeface="Arial Black" panose="020B0A04020102020204" pitchFamily="34" charset="0"/>
              </a:rPr>
              <a:t>dan</a:t>
            </a:r>
            <a:endParaRPr lang="en-US" sz="3600" dirty="0" smtClean="0">
              <a:latin typeface="Arial Black" panose="020B0A04020102020204" pitchFamily="34" charset="0"/>
            </a:endParaRPr>
          </a:p>
          <a:p>
            <a:pPr marL="0" indent="0" algn="just" fontAlgn="base">
              <a:lnSpc>
                <a:spcPct val="170000"/>
              </a:lnSpc>
              <a:buNone/>
            </a:pPr>
            <a:r>
              <a:rPr lang="en-US" sz="3600" b="1" u="sng" dirty="0" err="1" smtClean="0">
                <a:latin typeface="Arial Black" panose="020B0A04020102020204" pitchFamily="34" charset="0"/>
              </a:rPr>
              <a:t>Keenam</a:t>
            </a:r>
            <a:r>
              <a:rPr lang="en-US" sz="3600" b="1" dirty="0">
                <a:latin typeface="Arial Black" panose="020B0A04020102020204" pitchFamily="34" charset="0"/>
              </a:rPr>
              <a:t>: </a:t>
            </a:r>
            <a:r>
              <a:rPr lang="en-US" sz="3600" b="1" dirty="0" err="1">
                <a:latin typeface="Arial Black" panose="020B0A04020102020204" pitchFamily="34" charset="0"/>
              </a:rPr>
              <a:t>Kerjasama</a:t>
            </a:r>
            <a:r>
              <a:rPr lang="en-US" sz="3600" b="1" dirty="0">
                <a:latin typeface="Arial Black" panose="020B0A04020102020204" pitchFamily="34" charset="0"/>
              </a:rPr>
              <a:t> </a:t>
            </a:r>
            <a:r>
              <a:rPr lang="en-US" sz="3600" b="1" dirty="0" err="1" smtClean="0">
                <a:latin typeface="Arial Black" panose="020B0A04020102020204" pitchFamily="34" charset="0"/>
              </a:rPr>
              <a:t>Perkhidmatan</a:t>
            </a:r>
            <a:r>
              <a:rPr lang="en-US" sz="3600" b="1" dirty="0" smtClean="0">
                <a:latin typeface="Arial Black" panose="020B0A04020102020204" pitchFamily="34" charset="0"/>
              </a:rPr>
              <a:t> </a:t>
            </a:r>
            <a:r>
              <a:rPr lang="en-US" sz="3600" b="1" dirty="0" err="1" smtClean="0">
                <a:latin typeface="Arial Black" panose="020B0A04020102020204" pitchFamily="34" charset="0"/>
              </a:rPr>
              <a:t>Awam</a:t>
            </a:r>
            <a:r>
              <a:rPr lang="en-US" sz="3600" b="1" dirty="0" smtClean="0">
                <a:latin typeface="Arial Black" panose="020B0A04020102020204" pitchFamily="34" charset="0"/>
              </a:rPr>
              <a:t> </a:t>
            </a:r>
            <a:r>
              <a:rPr lang="en-US" sz="3600" b="1" dirty="0" err="1" smtClean="0">
                <a:latin typeface="Arial Black" panose="020B0A04020102020204" pitchFamily="34" charset="0"/>
              </a:rPr>
              <a:t>Bersama</a:t>
            </a:r>
            <a:r>
              <a:rPr lang="en-US" sz="3600" b="1" dirty="0" smtClean="0">
                <a:latin typeface="Arial Black" panose="020B0A04020102020204" pitchFamily="34" charset="0"/>
              </a:rPr>
              <a:t> </a:t>
            </a:r>
            <a:r>
              <a:rPr lang="en-US" sz="3600" b="1" dirty="0" err="1">
                <a:latin typeface="Arial Black" panose="020B0A04020102020204" pitchFamily="34" charset="0"/>
              </a:rPr>
              <a:t>Swasta</a:t>
            </a:r>
            <a:r>
              <a:rPr lang="en-US" sz="3600" b="1" dirty="0">
                <a:latin typeface="Arial Black" panose="020B0A04020102020204" pitchFamily="34" charset="0"/>
              </a:rPr>
              <a:t> Serta </a:t>
            </a:r>
            <a:r>
              <a:rPr lang="en-US" sz="3600" b="1" dirty="0" err="1">
                <a:latin typeface="Arial Black" panose="020B0A04020102020204" pitchFamily="34" charset="0"/>
              </a:rPr>
              <a:t>Pertubuhan</a:t>
            </a:r>
            <a:r>
              <a:rPr lang="en-US" sz="3600" b="1" dirty="0">
                <a:latin typeface="Arial Black" panose="020B0A04020102020204" pitchFamily="34" charset="0"/>
              </a:rPr>
              <a:t> </a:t>
            </a:r>
            <a:r>
              <a:rPr lang="en-US" sz="3600" b="1" dirty="0" err="1">
                <a:latin typeface="Arial Black" panose="020B0A04020102020204" pitchFamily="34" charset="0"/>
              </a:rPr>
              <a:t>Bukan</a:t>
            </a:r>
            <a:r>
              <a:rPr lang="en-US" sz="3600" b="1" dirty="0">
                <a:latin typeface="Arial Black" panose="020B0A04020102020204" pitchFamily="34" charset="0"/>
              </a:rPr>
              <a:t> </a:t>
            </a:r>
            <a:r>
              <a:rPr lang="en-US" sz="3600" b="1" dirty="0" err="1">
                <a:latin typeface="Arial Black" panose="020B0A04020102020204" pitchFamily="34" charset="0"/>
              </a:rPr>
              <a:t>Kerajaan</a:t>
            </a:r>
            <a:r>
              <a:rPr lang="en-US" sz="3600" dirty="0">
                <a:latin typeface="Arial Black" panose="020B0A04020102020204" pitchFamily="34" charset="0"/>
              </a:rPr>
              <a:t> </a:t>
            </a:r>
            <a:r>
              <a:rPr lang="en-US" sz="3600" b="1" dirty="0">
                <a:latin typeface="Arial Black" panose="020B0A04020102020204" pitchFamily="34" charset="0"/>
              </a:rPr>
              <a:t>(NGO)</a:t>
            </a:r>
            <a:r>
              <a:rPr lang="en-US" sz="3600" dirty="0">
                <a:latin typeface="Arial Black" panose="020B0A04020102020204" pitchFamily="34" charset="0"/>
              </a:rPr>
              <a:t> – </a:t>
            </a:r>
            <a:r>
              <a:rPr lang="en-US" sz="3600" dirty="0" err="1">
                <a:latin typeface="Arial Black" panose="020B0A04020102020204" pitchFamily="34" charset="0"/>
              </a:rPr>
              <a:t>perkongsian</a:t>
            </a:r>
            <a:r>
              <a:rPr lang="en-US" sz="3600" dirty="0">
                <a:latin typeface="Arial Black" panose="020B0A04020102020204" pitchFamily="34" charset="0"/>
              </a:rPr>
              <a:t> </a:t>
            </a:r>
            <a:r>
              <a:rPr lang="en-US" sz="3600" dirty="0" err="1">
                <a:latin typeface="Arial Black" panose="020B0A04020102020204" pitchFamily="34" charset="0"/>
              </a:rPr>
              <a:t>sumber</a:t>
            </a:r>
            <a:r>
              <a:rPr lang="en-US" sz="3600" dirty="0">
                <a:latin typeface="Arial Black" panose="020B0A04020102020204" pitchFamily="34" charset="0"/>
              </a:rPr>
              <a:t> </a:t>
            </a:r>
            <a:r>
              <a:rPr lang="en-US" sz="3600" dirty="0" err="1">
                <a:latin typeface="Arial Black" panose="020B0A04020102020204" pitchFamily="34" charset="0"/>
              </a:rPr>
              <a:t>dan</a:t>
            </a:r>
            <a:r>
              <a:rPr lang="en-US" sz="3600" dirty="0">
                <a:latin typeface="Arial Black" panose="020B0A04020102020204" pitchFamily="34" charset="0"/>
              </a:rPr>
              <a:t> </a:t>
            </a:r>
            <a:r>
              <a:rPr lang="en-US" sz="3600" dirty="0" err="1">
                <a:latin typeface="Arial Black" panose="020B0A04020102020204" pitchFamily="34" charset="0"/>
              </a:rPr>
              <a:t>kesepakatan</a:t>
            </a:r>
            <a:r>
              <a:rPr lang="en-US" sz="3600" dirty="0" smtClean="0">
                <a:latin typeface="Arial Black" panose="020B0A04020102020204" pitchFamily="34" charset="0"/>
              </a:rPr>
              <a:t>.</a:t>
            </a:r>
          </a:p>
          <a:p>
            <a:pPr marL="0" indent="0" algn="just" fontAlgn="base">
              <a:lnSpc>
                <a:spcPct val="170000"/>
              </a:lnSpc>
              <a:buNone/>
            </a:pPr>
            <a:endParaRPr lang="en-US" sz="3600" dirty="0" smtClean="0">
              <a:latin typeface="Arial Black" panose="020B0A04020102020204" pitchFamily="34" charset="0"/>
            </a:endParaRPr>
          </a:p>
          <a:p>
            <a:pPr marL="0" indent="0" algn="just" fontAlgn="base">
              <a:lnSpc>
                <a:spcPct val="170000"/>
              </a:lnSpc>
              <a:buNone/>
            </a:pPr>
            <a:r>
              <a:rPr lang="en-US" sz="3600" dirty="0" err="1" smtClean="0">
                <a:latin typeface="Arial Black" panose="020B0A04020102020204" pitchFamily="34" charset="0"/>
              </a:rPr>
              <a:t>YBrs</a:t>
            </a:r>
            <a:r>
              <a:rPr lang="en-US" sz="3600" dirty="0" smtClean="0">
                <a:latin typeface="Arial Black" panose="020B0A04020102020204" pitchFamily="34" charset="0"/>
              </a:rPr>
              <a:t>. Dato’/ </a:t>
            </a:r>
            <a:r>
              <a:rPr lang="en-US" sz="3600" dirty="0" err="1" smtClean="0">
                <a:latin typeface="Arial Black" panose="020B0A04020102020204" pitchFamily="34" charset="0"/>
              </a:rPr>
              <a:t>Doktor</a:t>
            </a:r>
            <a:r>
              <a:rPr lang="en-US" sz="3600" dirty="0" smtClean="0">
                <a:latin typeface="Arial Black" panose="020B0A04020102020204" pitchFamily="34" charset="0"/>
              </a:rPr>
              <a:t>/ Tuan-Tuan/ </a:t>
            </a:r>
            <a:r>
              <a:rPr lang="en-US" sz="3600" dirty="0" err="1" smtClean="0">
                <a:latin typeface="Arial Black" panose="020B0A04020102020204" pitchFamily="34" charset="0"/>
              </a:rPr>
              <a:t>Puan-Puan</a:t>
            </a:r>
            <a:r>
              <a:rPr lang="en-US" sz="3600" dirty="0" smtClean="0">
                <a:latin typeface="Arial Black" panose="020B0A04020102020204" pitchFamily="34" charset="0"/>
              </a:rPr>
              <a:t> yang </a:t>
            </a:r>
            <a:r>
              <a:rPr lang="en-US" sz="3600" dirty="0" err="1" smtClean="0">
                <a:latin typeface="Arial Black" panose="020B0A04020102020204" pitchFamily="34" charset="0"/>
              </a:rPr>
              <a:t>dihormati</a:t>
            </a:r>
            <a:r>
              <a:rPr lang="en-US" sz="3600" dirty="0" smtClean="0">
                <a:latin typeface="Arial Black" panose="020B0A04020102020204" pitchFamily="34" charset="0"/>
              </a:rPr>
              <a:t> </a:t>
            </a:r>
            <a:r>
              <a:rPr lang="en-US" sz="3600" dirty="0" err="1" smtClean="0">
                <a:latin typeface="Arial Black" panose="020B0A04020102020204" pitchFamily="34" charset="0"/>
              </a:rPr>
              <a:t>sekalian</a:t>
            </a:r>
            <a:r>
              <a:rPr lang="en-US" sz="3600" dirty="0" smtClean="0">
                <a:latin typeface="Arial Black" panose="020B0A04020102020204" pitchFamily="34" charset="0"/>
              </a:rPr>
              <a:t>,</a:t>
            </a:r>
            <a:endParaRPr lang="en-US" sz="36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7664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546" y="559558"/>
            <a:ext cx="5786651" cy="791570"/>
          </a:xfrm>
        </p:spPr>
        <p:txBody>
          <a:bodyPr>
            <a:noAutofit/>
          </a:bodyPr>
          <a:lstStyle/>
          <a:p>
            <a:r>
              <a:rPr lang="en-US" sz="2800" b="1" dirty="0">
                <a:latin typeface="Arial Black" panose="020B0A04020102020204" pitchFamily="34" charset="0"/>
              </a:rPr>
              <a:t> </a:t>
            </a:r>
            <a:r>
              <a:rPr lang="en-US" sz="2800" dirty="0">
                <a:latin typeface="Arial Black" panose="020B0A04020102020204" pitchFamily="34" charset="0"/>
              </a:rPr>
              <a:t/>
            </a:r>
            <a:br>
              <a:rPr lang="en-US" sz="2800" dirty="0">
                <a:latin typeface="Arial Black" panose="020B0A04020102020204" pitchFamily="34" charset="0"/>
              </a:rPr>
            </a:br>
            <a:r>
              <a:rPr lang="en-US" sz="2800" b="1" dirty="0">
                <a:latin typeface="Arial Black" panose="020B0A04020102020204" pitchFamily="34" charset="0"/>
              </a:rPr>
              <a:t>PRINSIP 1: </a:t>
            </a:r>
            <a:r>
              <a:rPr lang="en-US" sz="2800" b="1" dirty="0" smtClean="0">
                <a:latin typeface="Arial Black" panose="020B0A04020102020204" pitchFamily="34" charset="0"/>
              </a:rPr>
              <a:t>KETERBUKAAN</a:t>
            </a:r>
            <a:br>
              <a:rPr lang="en-US" sz="2800" b="1" dirty="0" smtClean="0">
                <a:latin typeface="Arial Black" panose="020B0A04020102020204" pitchFamily="34" charset="0"/>
              </a:rPr>
            </a:br>
            <a:endParaRPr lang="en-US" sz="2800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365" y="1733265"/>
            <a:ext cx="11450472" cy="4351338"/>
          </a:xfrm>
        </p:spPr>
        <p:txBody>
          <a:bodyPr>
            <a:noAutofit/>
          </a:bodyPr>
          <a:lstStyle/>
          <a:p>
            <a:pPr marL="682625" indent="-682625" algn="just">
              <a:lnSpc>
                <a:spcPct val="150000"/>
              </a:lnSpc>
              <a:buNone/>
            </a:pPr>
            <a:r>
              <a:rPr lang="en-US" sz="2400" dirty="0" smtClean="0">
                <a:latin typeface="Arial Black" panose="020B0A04020102020204" pitchFamily="34" charset="0"/>
              </a:rPr>
              <a:t>9) 	Kita </a:t>
            </a:r>
            <a:r>
              <a:rPr lang="en-US" sz="2400" dirty="0" err="1">
                <a:latin typeface="Arial Black" panose="020B0A04020102020204" pitchFamily="34" charset="0"/>
              </a:rPr>
              <a:t>warga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kerja</a:t>
            </a:r>
            <a:r>
              <a:rPr lang="en-US" sz="2400" dirty="0">
                <a:latin typeface="Arial Black" panose="020B0A04020102020204" pitchFamily="34" charset="0"/>
              </a:rPr>
              <a:t> JKM </a:t>
            </a:r>
            <a:r>
              <a:rPr lang="en-US" sz="2400" dirty="0" err="1">
                <a:latin typeface="Arial Black" panose="020B0A04020102020204" pitchFamily="34" charset="0"/>
              </a:rPr>
              <a:t>perlulah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mempunyai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sikap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keterbukaan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supaya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mudah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didekati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oleh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masyarakat</a:t>
            </a:r>
            <a:r>
              <a:rPr lang="en-US" sz="2400" dirty="0">
                <a:latin typeface="Arial Black" panose="020B0A04020102020204" pitchFamily="34" charset="0"/>
              </a:rPr>
              <a:t>, </a:t>
            </a:r>
            <a:r>
              <a:rPr lang="en-US" sz="2400" dirty="0" err="1">
                <a:latin typeface="Arial Black" panose="020B0A04020102020204" pitchFamily="34" charset="0"/>
              </a:rPr>
              <a:t>mereka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berasa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selesa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untuk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berhubung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dan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berinteraksi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serta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berkongsi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permasalahan</a:t>
            </a:r>
            <a:r>
              <a:rPr lang="en-US" sz="2400" dirty="0">
                <a:latin typeface="Arial Black" panose="020B0A04020102020204" pitchFamily="34" charset="0"/>
              </a:rPr>
              <a:t> yang </a:t>
            </a:r>
            <a:r>
              <a:rPr lang="en-US" sz="2400" dirty="0" err="1">
                <a:latin typeface="Arial Black" panose="020B0A04020102020204" pitchFamily="34" charset="0"/>
              </a:rPr>
              <a:t>dihadapi</a:t>
            </a:r>
            <a:r>
              <a:rPr lang="en-US" sz="2400" dirty="0">
                <a:latin typeface="Arial Black" panose="020B0A04020102020204" pitchFamily="34" charset="0"/>
              </a:rPr>
              <a:t>. </a:t>
            </a:r>
            <a:r>
              <a:rPr lang="en-US" sz="2400" dirty="0" err="1">
                <a:latin typeface="Arial Black" panose="020B0A04020102020204" pitchFamily="34" charset="0"/>
              </a:rPr>
              <a:t>Selain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itu</a:t>
            </a:r>
            <a:r>
              <a:rPr lang="en-US" sz="2400" dirty="0">
                <a:latin typeface="Arial Black" panose="020B0A04020102020204" pitchFamily="34" charset="0"/>
              </a:rPr>
              <a:t>, </a:t>
            </a:r>
            <a:r>
              <a:rPr lang="en-US" sz="2400" dirty="0" err="1">
                <a:latin typeface="Arial Black" panose="020B0A04020102020204" pitchFamily="34" charset="0"/>
              </a:rPr>
              <a:t>kita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juga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perlu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bersedia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menerima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teguran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dalam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menjalankan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tugas</a:t>
            </a:r>
            <a:r>
              <a:rPr lang="en-US" sz="2400" dirty="0">
                <a:latin typeface="Arial Black" panose="020B0A04020102020204" pitchFamily="34" charset="0"/>
              </a:rPr>
              <a:t>, </a:t>
            </a:r>
            <a:r>
              <a:rPr lang="en-US" sz="2400" dirty="0" err="1">
                <a:latin typeface="Arial Black" panose="020B0A04020102020204" pitchFamily="34" charset="0"/>
              </a:rPr>
              <a:t>menerima</a:t>
            </a:r>
            <a:r>
              <a:rPr lang="en-US" sz="2400" dirty="0">
                <a:latin typeface="Arial Black" panose="020B0A04020102020204" pitchFamily="34" charset="0"/>
              </a:rPr>
              <a:t> idea </a:t>
            </a:r>
            <a:r>
              <a:rPr lang="en-US" sz="2400" dirty="0" err="1">
                <a:latin typeface="Arial Black" panose="020B0A04020102020204" pitchFamily="34" charset="0"/>
              </a:rPr>
              <a:t>dan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kritikan</a:t>
            </a:r>
            <a:r>
              <a:rPr lang="en-US" sz="2400" dirty="0">
                <a:latin typeface="Arial Black" panose="020B0A04020102020204" pitchFamily="34" charset="0"/>
              </a:rPr>
              <a:t> yang </a:t>
            </a:r>
            <a:r>
              <a:rPr lang="en-US" sz="2400" dirty="0" err="1">
                <a:latin typeface="Arial Black" panose="020B0A04020102020204" pitchFamily="34" charset="0"/>
              </a:rPr>
              <a:t>membina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dengan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hati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dan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minda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terbuka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untuk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memperbaiki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kelemahan</a:t>
            </a:r>
            <a:r>
              <a:rPr lang="en-US" sz="2400" dirty="0">
                <a:latin typeface="Arial Black" panose="020B0A04020102020204" pitchFamily="34" charset="0"/>
              </a:rPr>
              <a:t>, </a:t>
            </a:r>
            <a:r>
              <a:rPr lang="en-US" sz="2400" dirty="0" err="1">
                <a:latin typeface="Arial Black" panose="020B0A04020102020204" pitchFamily="34" charset="0"/>
              </a:rPr>
              <a:t>memantapkan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lagi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mutu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kerja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dan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perkhidmatan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serta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pembangunan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diri</a:t>
            </a:r>
            <a:r>
              <a:rPr lang="en-US" sz="2400" dirty="0">
                <a:latin typeface="Arial Black" panose="020B0A040201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573754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131" y="392609"/>
            <a:ext cx="10515600" cy="5885360"/>
          </a:xfrm>
        </p:spPr>
        <p:txBody>
          <a:bodyPr>
            <a:noAutofit/>
          </a:bodyPr>
          <a:lstStyle/>
          <a:p>
            <a:pPr marL="914400" lvl="0" indent="-914400" algn="just">
              <a:lnSpc>
                <a:spcPct val="150000"/>
              </a:lnSpc>
              <a:buNone/>
            </a:pPr>
            <a:r>
              <a:rPr lang="en-US" dirty="0" smtClean="0">
                <a:latin typeface="Arial Black" panose="020B0A04020102020204" pitchFamily="34" charset="0"/>
              </a:rPr>
              <a:t>10)	</a:t>
            </a:r>
            <a:r>
              <a:rPr lang="en-US" dirty="0" err="1" smtClean="0">
                <a:latin typeface="Arial Black" panose="020B0A04020102020204" pitchFamily="34" charset="0"/>
              </a:rPr>
              <a:t>Petugas</a:t>
            </a:r>
            <a:r>
              <a:rPr lang="en-US" dirty="0" smtClean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barisan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hadapan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termasuk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perkhidmatan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kaunter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hendaklah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bersikap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responsif</a:t>
            </a:r>
            <a:r>
              <a:rPr lang="en-US" dirty="0">
                <a:latin typeface="Arial Black" panose="020B0A04020102020204" pitchFamily="34" charset="0"/>
              </a:rPr>
              <a:t>, </a:t>
            </a:r>
            <a:r>
              <a:rPr lang="en-US" dirty="0" err="1">
                <a:latin typeface="Arial Black" panose="020B0A04020102020204" pitchFamily="34" charset="0"/>
              </a:rPr>
              <a:t>mesra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dan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saksama</a:t>
            </a:r>
            <a:r>
              <a:rPr lang="en-US" dirty="0">
                <a:latin typeface="Arial Black" panose="020B0A04020102020204" pitchFamily="34" charset="0"/>
              </a:rPr>
              <a:t>, </a:t>
            </a:r>
            <a:r>
              <a:rPr lang="en-US" dirty="0" err="1">
                <a:latin typeface="Arial Black" panose="020B0A04020102020204" pitchFamily="34" charset="0"/>
              </a:rPr>
              <a:t>beretika</a:t>
            </a:r>
            <a:r>
              <a:rPr lang="en-US" dirty="0">
                <a:latin typeface="Arial Black" panose="020B0A04020102020204" pitchFamily="34" charset="0"/>
              </a:rPr>
              <a:t>, </a:t>
            </a:r>
            <a:r>
              <a:rPr lang="en-US" dirty="0" err="1">
                <a:latin typeface="Arial Black" panose="020B0A04020102020204" pitchFamily="34" charset="0"/>
              </a:rPr>
              <a:t>sedia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mendengar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dan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membantu</a:t>
            </a:r>
            <a:r>
              <a:rPr lang="en-US" dirty="0">
                <a:latin typeface="Arial Black" panose="020B0A04020102020204" pitchFamily="34" charset="0"/>
              </a:rPr>
              <a:t>, </a:t>
            </a:r>
            <a:r>
              <a:rPr lang="en-US" dirty="0" err="1">
                <a:latin typeface="Arial Black" panose="020B0A04020102020204" pitchFamily="34" charset="0"/>
              </a:rPr>
              <a:t>memahami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perkara</a:t>
            </a:r>
            <a:r>
              <a:rPr lang="en-US" dirty="0">
                <a:latin typeface="Arial Black" panose="020B0A04020102020204" pitchFamily="34" charset="0"/>
              </a:rPr>
              <a:t> yang </a:t>
            </a:r>
            <a:r>
              <a:rPr lang="en-US" dirty="0" err="1" smtClean="0">
                <a:latin typeface="Arial Black" panose="020B0A04020102020204" pitchFamily="34" charset="0"/>
              </a:rPr>
              <a:t>dibangkitkan</a:t>
            </a:r>
            <a:r>
              <a:rPr lang="en-US" dirty="0" smtClean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oleh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pelanggan</a:t>
            </a:r>
            <a:r>
              <a:rPr lang="en-US" dirty="0">
                <a:latin typeface="Arial Black" panose="020B0A04020102020204" pitchFamily="34" charset="0"/>
              </a:rPr>
              <a:t>, </a:t>
            </a:r>
            <a:r>
              <a:rPr lang="en-US" dirty="0" err="1">
                <a:latin typeface="Arial Black" panose="020B0A04020102020204" pitchFamily="34" charset="0"/>
              </a:rPr>
              <a:t>mengambil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tindakan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dan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memberikan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layanan</a:t>
            </a:r>
            <a:r>
              <a:rPr lang="en-US" dirty="0">
                <a:latin typeface="Arial Black" panose="020B0A04020102020204" pitchFamily="34" charset="0"/>
              </a:rPr>
              <a:t> yang </a:t>
            </a:r>
            <a:r>
              <a:rPr lang="en-US" dirty="0" err="1">
                <a:latin typeface="Arial Black" panose="020B0A04020102020204" pitchFamily="34" charset="0"/>
              </a:rPr>
              <a:t>penuh</a:t>
            </a:r>
            <a:r>
              <a:rPr lang="en-US" dirty="0">
                <a:latin typeface="Arial Black" panose="020B0A04020102020204" pitchFamily="34" charset="0"/>
              </a:rPr>
              <a:t> rasa </a:t>
            </a:r>
            <a:r>
              <a:rPr lang="en-US" dirty="0" err="1">
                <a:latin typeface="Arial Black" panose="020B0A04020102020204" pitchFamily="34" charset="0"/>
              </a:rPr>
              <a:t>hormat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serta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berupaya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mengawal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emosi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ketika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berhadapan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dengan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pelbagai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kerenah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pelanggan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dan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masyarakat</a:t>
            </a:r>
            <a:r>
              <a:rPr lang="en-US" dirty="0">
                <a:latin typeface="Arial Black" panose="020B0A04020102020204" pitchFamily="34" charset="0"/>
              </a:rPr>
              <a:t> yang </a:t>
            </a:r>
            <a:r>
              <a:rPr lang="en-US" dirty="0" err="1">
                <a:latin typeface="Arial Black" panose="020B0A04020102020204" pitchFamily="34" charset="0"/>
              </a:rPr>
              <a:t>ditemui</a:t>
            </a:r>
            <a:r>
              <a:rPr lang="en-US" dirty="0">
                <a:latin typeface="Arial Black" panose="020B0A04020102020204" pitchFamily="34" charset="0"/>
              </a:rPr>
              <a:t>. </a:t>
            </a:r>
          </a:p>
          <a:p>
            <a:pPr algn="just">
              <a:lnSpc>
                <a:spcPct val="150000"/>
              </a:lnSpc>
            </a:pPr>
            <a:endParaRPr lang="en-US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0759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708" y="460849"/>
            <a:ext cx="11199127" cy="5858064"/>
          </a:xfrm>
        </p:spPr>
        <p:txBody>
          <a:bodyPr>
            <a:normAutofit fontScale="47500" lnSpcReduction="20000"/>
          </a:bodyPr>
          <a:lstStyle/>
          <a:p>
            <a:pPr marL="860425" lvl="0" indent="-860425" algn="just">
              <a:lnSpc>
                <a:spcPct val="170000"/>
              </a:lnSpc>
              <a:buNone/>
            </a:pPr>
            <a:r>
              <a:rPr lang="en-US" sz="5100" dirty="0" smtClean="0">
                <a:latin typeface="Arial Black" panose="020B0A04020102020204" pitchFamily="34" charset="0"/>
              </a:rPr>
              <a:t>11) 	</a:t>
            </a:r>
            <a:r>
              <a:rPr lang="en-US" sz="5100" dirty="0" err="1" smtClean="0">
                <a:latin typeface="Arial Black" panose="020B0A04020102020204" pitchFamily="34" charset="0"/>
              </a:rPr>
              <a:t>Bagi</a:t>
            </a:r>
            <a:r>
              <a:rPr lang="en-US" sz="5100" dirty="0" smtClean="0">
                <a:latin typeface="Arial Black" panose="020B0A04020102020204" pitchFamily="34" charset="0"/>
              </a:rPr>
              <a:t> </a:t>
            </a:r>
            <a:r>
              <a:rPr lang="en-US" sz="5100" dirty="0" err="1">
                <a:latin typeface="Arial Black" panose="020B0A04020102020204" pitchFamily="34" charset="0"/>
              </a:rPr>
              <a:t>mempamerkan</a:t>
            </a:r>
            <a:r>
              <a:rPr lang="en-US" sz="5100" dirty="0">
                <a:latin typeface="Arial Black" panose="020B0A04020102020204" pitchFamily="34" charset="0"/>
              </a:rPr>
              <a:t> </a:t>
            </a:r>
            <a:r>
              <a:rPr lang="en-US" sz="5100" dirty="0" err="1">
                <a:latin typeface="Arial Black" panose="020B0A04020102020204" pitchFamily="34" charset="0"/>
              </a:rPr>
              <a:t>prinsip</a:t>
            </a:r>
            <a:r>
              <a:rPr lang="en-US" sz="5100" dirty="0">
                <a:latin typeface="Arial Black" panose="020B0A04020102020204" pitchFamily="34" charset="0"/>
              </a:rPr>
              <a:t> </a:t>
            </a:r>
            <a:r>
              <a:rPr lang="en-US" sz="5100" dirty="0" err="1">
                <a:latin typeface="Arial Black" panose="020B0A04020102020204" pitchFamily="34" charset="0"/>
              </a:rPr>
              <a:t>keterbukaan</a:t>
            </a:r>
            <a:r>
              <a:rPr lang="en-US" sz="5100" dirty="0">
                <a:latin typeface="Arial Black" panose="020B0A04020102020204" pitchFamily="34" charset="0"/>
              </a:rPr>
              <a:t> </a:t>
            </a:r>
            <a:r>
              <a:rPr lang="en-US" sz="5100" dirty="0" err="1">
                <a:latin typeface="Arial Black" panose="020B0A04020102020204" pitchFamily="34" charset="0"/>
              </a:rPr>
              <a:t>ini</a:t>
            </a:r>
            <a:r>
              <a:rPr lang="en-US" sz="5100" dirty="0">
                <a:latin typeface="Arial Black" panose="020B0A04020102020204" pitchFamily="34" charset="0"/>
              </a:rPr>
              <a:t>, </a:t>
            </a:r>
            <a:r>
              <a:rPr lang="en-US" sz="5100" dirty="0" err="1">
                <a:latin typeface="Arial Black" panose="020B0A04020102020204" pitchFamily="34" charset="0"/>
              </a:rPr>
              <a:t>beberapa</a:t>
            </a:r>
            <a:r>
              <a:rPr lang="en-US" sz="5100" dirty="0">
                <a:latin typeface="Arial Black" panose="020B0A04020102020204" pitchFamily="34" charset="0"/>
              </a:rPr>
              <a:t> </a:t>
            </a:r>
            <a:r>
              <a:rPr lang="en-US" sz="5100" dirty="0" err="1">
                <a:latin typeface="Arial Black" panose="020B0A04020102020204" pitchFamily="34" charset="0"/>
              </a:rPr>
              <a:t>langkah</a:t>
            </a:r>
            <a:r>
              <a:rPr lang="en-US" sz="5100" dirty="0">
                <a:latin typeface="Arial Black" panose="020B0A04020102020204" pitchFamily="34" charset="0"/>
              </a:rPr>
              <a:t> </a:t>
            </a:r>
            <a:r>
              <a:rPr lang="en-US" sz="5100" dirty="0" err="1">
                <a:latin typeface="Arial Black" panose="020B0A04020102020204" pitchFamily="34" charset="0"/>
              </a:rPr>
              <a:t>wajar</a:t>
            </a:r>
            <a:r>
              <a:rPr lang="en-US" sz="5100" dirty="0">
                <a:latin typeface="Arial Black" panose="020B0A04020102020204" pitchFamily="34" charset="0"/>
              </a:rPr>
              <a:t> </a:t>
            </a:r>
            <a:r>
              <a:rPr lang="en-US" sz="5100" dirty="0" err="1">
                <a:latin typeface="Arial Black" panose="020B0A04020102020204" pitchFamily="34" charset="0"/>
              </a:rPr>
              <a:t>diberi</a:t>
            </a:r>
            <a:r>
              <a:rPr lang="en-US" sz="5100" dirty="0">
                <a:latin typeface="Arial Black" panose="020B0A04020102020204" pitchFamily="34" charset="0"/>
              </a:rPr>
              <a:t> </a:t>
            </a:r>
            <a:r>
              <a:rPr lang="en-US" sz="5100" dirty="0" err="1">
                <a:latin typeface="Arial Black" panose="020B0A04020102020204" pitchFamily="34" charset="0"/>
              </a:rPr>
              <a:t>perhatian</a:t>
            </a:r>
            <a:r>
              <a:rPr lang="en-US" sz="5100" dirty="0">
                <a:latin typeface="Arial Black" panose="020B0A04020102020204" pitchFamily="34" charset="0"/>
              </a:rPr>
              <a:t> </a:t>
            </a:r>
            <a:r>
              <a:rPr lang="en-US" sz="5100" dirty="0" err="1">
                <a:latin typeface="Arial Black" panose="020B0A04020102020204" pitchFamily="34" charset="0"/>
              </a:rPr>
              <a:t>dan</a:t>
            </a:r>
            <a:r>
              <a:rPr lang="en-US" sz="5100" dirty="0">
                <a:latin typeface="Arial Black" panose="020B0A04020102020204" pitchFamily="34" charset="0"/>
              </a:rPr>
              <a:t> </a:t>
            </a:r>
            <a:r>
              <a:rPr lang="en-US" sz="5100" dirty="0" err="1">
                <a:latin typeface="Arial Black" panose="020B0A04020102020204" pitchFamily="34" charset="0"/>
              </a:rPr>
              <a:t>diambil</a:t>
            </a:r>
            <a:r>
              <a:rPr lang="en-US" sz="5100" dirty="0">
                <a:latin typeface="Arial Black" panose="020B0A04020102020204" pitchFamily="34" charset="0"/>
              </a:rPr>
              <a:t> </a:t>
            </a:r>
            <a:r>
              <a:rPr lang="en-US" sz="5100" dirty="0" err="1">
                <a:latin typeface="Arial Black" panose="020B0A04020102020204" pitchFamily="34" charset="0"/>
              </a:rPr>
              <a:t>tindakan</a:t>
            </a:r>
            <a:r>
              <a:rPr lang="en-US" sz="5100" dirty="0">
                <a:latin typeface="Arial Black" panose="020B0A04020102020204" pitchFamily="34" charset="0"/>
              </a:rPr>
              <a:t> </a:t>
            </a:r>
            <a:r>
              <a:rPr lang="en-US" sz="5100" dirty="0" err="1">
                <a:latin typeface="Arial Black" panose="020B0A04020102020204" pitchFamily="34" charset="0"/>
              </a:rPr>
              <a:t>oleh</a:t>
            </a:r>
            <a:r>
              <a:rPr lang="en-US" sz="5100" dirty="0">
                <a:latin typeface="Arial Black" panose="020B0A04020102020204" pitchFamily="34" charset="0"/>
              </a:rPr>
              <a:t> </a:t>
            </a:r>
            <a:r>
              <a:rPr lang="en-US" sz="5100" dirty="0" err="1">
                <a:latin typeface="Arial Black" panose="020B0A04020102020204" pitchFamily="34" charset="0"/>
              </a:rPr>
              <a:t>semua</a:t>
            </a:r>
            <a:r>
              <a:rPr lang="en-US" sz="5100" dirty="0">
                <a:latin typeface="Arial Black" panose="020B0A04020102020204" pitchFamily="34" charset="0"/>
              </a:rPr>
              <a:t> </a:t>
            </a:r>
            <a:r>
              <a:rPr lang="en-US" sz="5100" dirty="0" err="1">
                <a:latin typeface="Arial Black" panose="020B0A04020102020204" pitchFamily="34" charset="0"/>
              </a:rPr>
              <a:t>pejabat</a:t>
            </a:r>
            <a:r>
              <a:rPr lang="en-US" sz="5100" dirty="0">
                <a:latin typeface="Arial Black" panose="020B0A04020102020204" pitchFamily="34" charset="0"/>
              </a:rPr>
              <a:t> JKM, </a:t>
            </a:r>
            <a:r>
              <a:rPr lang="en-US" sz="5100" dirty="0" err="1">
                <a:latin typeface="Arial Black" panose="020B0A04020102020204" pitchFamily="34" charset="0"/>
              </a:rPr>
              <a:t>adalah</a:t>
            </a:r>
            <a:r>
              <a:rPr lang="en-US" sz="5100" dirty="0">
                <a:latin typeface="Arial Black" panose="020B0A04020102020204" pitchFamily="34" charset="0"/>
              </a:rPr>
              <a:t> </a:t>
            </a:r>
            <a:r>
              <a:rPr lang="en-US" sz="5100" dirty="0" err="1">
                <a:latin typeface="Arial Black" panose="020B0A04020102020204" pitchFamily="34" charset="0"/>
              </a:rPr>
              <a:t>seperti</a:t>
            </a:r>
            <a:r>
              <a:rPr lang="en-US" sz="5100" dirty="0">
                <a:latin typeface="Arial Black" panose="020B0A04020102020204" pitchFamily="34" charset="0"/>
              </a:rPr>
              <a:t> </a:t>
            </a:r>
            <a:r>
              <a:rPr lang="en-US" sz="5100" dirty="0" err="1">
                <a:latin typeface="Arial Black" panose="020B0A04020102020204" pitchFamily="34" charset="0"/>
              </a:rPr>
              <a:t>berikut</a:t>
            </a:r>
            <a:r>
              <a:rPr lang="en-US" sz="5100" dirty="0">
                <a:latin typeface="Arial Black" panose="020B0A04020102020204" pitchFamily="34" charset="0"/>
              </a:rPr>
              <a:t>:</a:t>
            </a:r>
          </a:p>
          <a:p>
            <a:pPr marL="1774825" lvl="4" indent="-860425" algn="just">
              <a:lnSpc>
                <a:spcPct val="170000"/>
              </a:lnSpc>
              <a:buNone/>
            </a:pPr>
            <a:r>
              <a:rPr lang="en-US" sz="5100" dirty="0" err="1" smtClean="0">
                <a:latin typeface="Arial Black" panose="020B0A04020102020204" pitchFamily="34" charset="0"/>
              </a:rPr>
              <a:t>i</a:t>
            </a:r>
            <a:r>
              <a:rPr lang="en-US" sz="5100" dirty="0" smtClean="0">
                <a:latin typeface="Arial Black" panose="020B0A04020102020204" pitchFamily="34" charset="0"/>
              </a:rPr>
              <a:t>. 	</a:t>
            </a:r>
            <a:r>
              <a:rPr lang="en-US" sz="5100" dirty="0" err="1" smtClean="0">
                <a:latin typeface="Arial Black" panose="020B0A04020102020204" pitchFamily="34" charset="0"/>
              </a:rPr>
              <a:t>menyediakan</a:t>
            </a:r>
            <a:r>
              <a:rPr lang="en-US" sz="5100" dirty="0" smtClean="0">
                <a:latin typeface="Arial Black" panose="020B0A04020102020204" pitchFamily="34" charset="0"/>
              </a:rPr>
              <a:t> </a:t>
            </a:r>
            <a:r>
              <a:rPr lang="en-US" sz="5100" dirty="0" err="1">
                <a:latin typeface="Arial Black" panose="020B0A04020102020204" pitchFamily="34" charset="0"/>
              </a:rPr>
              <a:t>Peti</a:t>
            </a:r>
            <a:r>
              <a:rPr lang="en-US" sz="5100" dirty="0">
                <a:latin typeface="Arial Black" panose="020B0A04020102020204" pitchFamily="34" charset="0"/>
              </a:rPr>
              <a:t> </a:t>
            </a:r>
            <a:r>
              <a:rPr lang="en-US" sz="5100" dirty="0" err="1">
                <a:latin typeface="Arial Black" panose="020B0A04020102020204" pitchFamily="34" charset="0"/>
              </a:rPr>
              <a:t>Aduan</a:t>
            </a:r>
            <a:r>
              <a:rPr lang="en-US" sz="5100" dirty="0">
                <a:latin typeface="Arial Black" panose="020B0A04020102020204" pitchFamily="34" charset="0"/>
              </a:rPr>
              <a:t> </a:t>
            </a:r>
            <a:r>
              <a:rPr lang="en-US" sz="5100" dirty="0" err="1">
                <a:latin typeface="Arial Black" panose="020B0A04020102020204" pitchFamily="34" charset="0"/>
              </a:rPr>
              <a:t>dan</a:t>
            </a:r>
            <a:r>
              <a:rPr lang="en-US" sz="5100" dirty="0">
                <a:latin typeface="Arial Black" panose="020B0A04020102020204" pitchFamily="34" charset="0"/>
              </a:rPr>
              <a:t> </a:t>
            </a:r>
            <a:r>
              <a:rPr lang="en-US" sz="5100" dirty="0" err="1">
                <a:latin typeface="Arial Black" panose="020B0A04020102020204" pitchFamily="34" charset="0"/>
              </a:rPr>
              <a:t>Peti</a:t>
            </a:r>
            <a:r>
              <a:rPr lang="en-US" sz="5100" dirty="0">
                <a:latin typeface="Arial Black" panose="020B0A04020102020204" pitchFamily="34" charset="0"/>
              </a:rPr>
              <a:t> </a:t>
            </a:r>
            <a:r>
              <a:rPr lang="en-US" sz="5100" dirty="0" err="1">
                <a:latin typeface="Arial Black" panose="020B0A04020102020204" pitchFamily="34" charset="0"/>
              </a:rPr>
              <a:t>Cadangan</a:t>
            </a:r>
            <a:r>
              <a:rPr lang="en-US" sz="5100" dirty="0">
                <a:latin typeface="Arial Black" panose="020B0A04020102020204" pitchFamily="34" charset="0"/>
              </a:rPr>
              <a:t>;</a:t>
            </a:r>
          </a:p>
          <a:p>
            <a:pPr marL="1774825" lvl="4" indent="-860425" algn="just">
              <a:lnSpc>
                <a:spcPct val="170000"/>
              </a:lnSpc>
              <a:buNone/>
            </a:pPr>
            <a:r>
              <a:rPr lang="en-US" sz="5100" dirty="0" smtClean="0">
                <a:latin typeface="Arial Black" panose="020B0A04020102020204" pitchFamily="34" charset="0"/>
              </a:rPr>
              <a:t>ii. </a:t>
            </a:r>
            <a:r>
              <a:rPr lang="en-US" sz="5100" dirty="0" err="1" smtClean="0">
                <a:latin typeface="Arial Black" panose="020B0A04020102020204" pitchFamily="34" charset="0"/>
              </a:rPr>
              <a:t>mempamerkan</a:t>
            </a:r>
            <a:r>
              <a:rPr lang="en-US" sz="5100" dirty="0" smtClean="0">
                <a:latin typeface="Arial Black" panose="020B0A04020102020204" pitchFamily="34" charset="0"/>
              </a:rPr>
              <a:t> </a:t>
            </a:r>
            <a:r>
              <a:rPr lang="en-US" sz="5100" dirty="0" err="1">
                <a:latin typeface="Arial Black" panose="020B0A04020102020204" pitchFamily="34" charset="0"/>
              </a:rPr>
              <a:t>Piagam</a:t>
            </a:r>
            <a:r>
              <a:rPr lang="en-US" sz="5100" dirty="0">
                <a:latin typeface="Arial Black" panose="020B0A04020102020204" pitchFamily="34" charset="0"/>
              </a:rPr>
              <a:t> </a:t>
            </a:r>
            <a:r>
              <a:rPr lang="en-US" sz="5100" dirty="0" err="1" smtClean="0">
                <a:latin typeface="Arial Black" panose="020B0A04020102020204" pitchFamily="34" charset="0"/>
              </a:rPr>
              <a:t>Pelanggan</a:t>
            </a:r>
            <a:r>
              <a:rPr lang="en-US" sz="5100" dirty="0" smtClean="0">
                <a:latin typeface="Arial Black" panose="020B0A04020102020204" pitchFamily="34" charset="0"/>
              </a:rPr>
              <a:t> </a:t>
            </a:r>
            <a:r>
              <a:rPr lang="en-US" sz="5100" dirty="0" err="1">
                <a:latin typeface="Arial Black" panose="020B0A04020102020204" pitchFamily="34" charset="0"/>
              </a:rPr>
              <a:t>dan</a:t>
            </a:r>
            <a:r>
              <a:rPr lang="en-US" sz="5100" dirty="0">
                <a:latin typeface="Arial Black" panose="020B0A04020102020204" pitchFamily="34" charset="0"/>
              </a:rPr>
              <a:t> </a:t>
            </a:r>
            <a:r>
              <a:rPr lang="en-US" sz="5100" dirty="0" err="1">
                <a:latin typeface="Arial Black" panose="020B0A04020102020204" pitchFamily="34" charset="0"/>
              </a:rPr>
              <a:t>senarai</a:t>
            </a:r>
            <a:r>
              <a:rPr lang="en-US" sz="5100" dirty="0">
                <a:latin typeface="Arial Black" panose="020B0A04020102020204" pitchFamily="34" charset="0"/>
              </a:rPr>
              <a:t> </a:t>
            </a:r>
            <a:r>
              <a:rPr lang="en-US" sz="5100" dirty="0" err="1">
                <a:latin typeface="Arial Black" panose="020B0A04020102020204" pitchFamily="34" charset="0"/>
              </a:rPr>
              <a:t>perkhidmatan</a:t>
            </a:r>
            <a:r>
              <a:rPr lang="en-US" sz="5100" dirty="0">
                <a:latin typeface="Arial Black" panose="020B0A04020102020204" pitchFamily="34" charset="0"/>
              </a:rPr>
              <a:t>;</a:t>
            </a:r>
          </a:p>
          <a:p>
            <a:pPr marL="1774825" lvl="4" indent="-860425" algn="just">
              <a:lnSpc>
                <a:spcPct val="170000"/>
              </a:lnSpc>
              <a:buNone/>
            </a:pPr>
            <a:r>
              <a:rPr lang="en-US" sz="5100" dirty="0" smtClean="0">
                <a:latin typeface="Arial Black" panose="020B0A04020102020204" pitchFamily="34" charset="0"/>
              </a:rPr>
              <a:t>iii. 	</a:t>
            </a:r>
            <a:r>
              <a:rPr lang="en-US" sz="5100" dirty="0" err="1" smtClean="0">
                <a:latin typeface="Arial Black" panose="020B0A04020102020204" pitchFamily="34" charset="0"/>
              </a:rPr>
              <a:t>memahamkan</a:t>
            </a:r>
            <a:r>
              <a:rPr lang="en-US" sz="5100" dirty="0" smtClean="0">
                <a:latin typeface="Arial Black" panose="020B0A04020102020204" pitchFamily="34" charset="0"/>
              </a:rPr>
              <a:t> </a:t>
            </a:r>
            <a:r>
              <a:rPr lang="en-US" sz="5100" dirty="0" err="1">
                <a:latin typeface="Arial Black" panose="020B0A04020102020204" pitchFamily="34" charset="0"/>
              </a:rPr>
              <a:t>pelanggan</a:t>
            </a:r>
            <a:r>
              <a:rPr lang="en-US" sz="5100" dirty="0">
                <a:latin typeface="Arial Black" panose="020B0A04020102020204" pitchFamily="34" charset="0"/>
              </a:rPr>
              <a:t> </a:t>
            </a:r>
            <a:r>
              <a:rPr lang="en-US" sz="5100" dirty="0" err="1">
                <a:latin typeface="Arial Black" panose="020B0A04020102020204" pitchFamily="34" charset="0"/>
              </a:rPr>
              <a:t>mengenai</a:t>
            </a:r>
            <a:r>
              <a:rPr lang="en-US" sz="5100" dirty="0">
                <a:latin typeface="Arial Black" panose="020B0A04020102020204" pitchFamily="34" charset="0"/>
              </a:rPr>
              <a:t> </a:t>
            </a:r>
            <a:r>
              <a:rPr lang="en-US" sz="5100" dirty="0" err="1">
                <a:latin typeface="Arial Black" panose="020B0A04020102020204" pitchFamily="34" charset="0"/>
              </a:rPr>
              <a:t>perkhidmatan</a:t>
            </a:r>
            <a:r>
              <a:rPr lang="en-US" sz="5100" dirty="0">
                <a:latin typeface="Arial Black" panose="020B0A04020102020204" pitchFamily="34" charset="0"/>
              </a:rPr>
              <a:t> yang </a:t>
            </a:r>
            <a:r>
              <a:rPr lang="en-US" sz="5100" dirty="0" err="1">
                <a:latin typeface="Arial Black" panose="020B0A04020102020204" pitchFamily="34" charset="0"/>
              </a:rPr>
              <a:t>disediakan</a:t>
            </a:r>
            <a:r>
              <a:rPr lang="en-US" sz="5100" dirty="0">
                <a:latin typeface="Arial Black" panose="020B0A04020102020204" pitchFamily="34" charset="0"/>
              </a:rPr>
              <a:t>, </a:t>
            </a:r>
            <a:r>
              <a:rPr lang="en-US" sz="5100" dirty="0" err="1">
                <a:latin typeface="Arial Black" panose="020B0A04020102020204" pitchFamily="34" charset="0"/>
              </a:rPr>
              <a:t>kriteria</a:t>
            </a:r>
            <a:r>
              <a:rPr lang="en-US" sz="5100" dirty="0">
                <a:latin typeface="Arial Black" panose="020B0A04020102020204" pitchFamily="34" charset="0"/>
              </a:rPr>
              <a:t> yang </a:t>
            </a:r>
            <a:r>
              <a:rPr lang="en-US" sz="5100" dirty="0" err="1">
                <a:latin typeface="Arial Black" panose="020B0A04020102020204" pitchFamily="34" charset="0"/>
              </a:rPr>
              <a:t>diguna</a:t>
            </a:r>
            <a:r>
              <a:rPr lang="en-US" sz="5100" dirty="0">
                <a:latin typeface="Arial Black" panose="020B0A04020102020204" pitchFamily="34" charset="0"/>
              </a:rPr>
              <a:t> </a:t>
            </a:r>
            <a:r>
              <a:rPr lang="en-US" sz="5100" dirty="0" err="1">
                <a:latin typeface="Arial Black" panose="020B0A04020102020204" pitchFamily="34" charset="0"/>
              </a:rPr>
              <a:t>pakai</a:t>
            </a:r>
            <a:r>
              <a:rPr lang="en-US" sz="5100" dirty="0">
                <a:latin typeface="Arial Black" panose="020B0A04020102020204" pitchFamily="34" charset="0"/>
              </a:rPr>
              <a:t> </a:t>
            </a:r>
            <a:r>
              <a:rPr lang="en-US" sz="5100" dirty="0" err="1">
                <a:latin typeface="Arial Black" panose="020B0A04020102020204" pitchFamily="34" charset="0"/>
              </a:rPr>
              <a:t>dan</a:t>
            </a:r>
            <a:r>
              <a:rPr lang="en-US" sz="5100" dirty="0">
                <a:latin typeface="Arial Black" panose="020B0A04020102020204" pitchFamily="34" charset="0"/>
              </a:rPr>
              <a:t> proses </a:t>
            </a:r>
            <a:r>
              <a:rPr lang="en-US" sz="5100" dirty="0" err="1">
                <a:latin typeface="Arial Black" panose="020B0A04020102020204" pitchFamily="34" charset="0"/>
              </a:rPr>
              <a:t>dalam</a:t>
            </a:r>
            <a:r>
              <a:rPr lang="en-US" sz="5100" dirty="0">
                <a:latin typeface="Arial Black" panose="020B0A04020102020204" pitchFamily="34" charset="0"/>
              </a:rPr>
              <a:t> </a:t>
            </a:r>
            <a:r>
              <a:rPr lang="en-US" sz="5100" dirty="0" err="1">
                <a:latin typeface="Arial Black" panose="020B0A04020102020204" pitchFamily="34" charset="0"/>
              </a:rPr>
              <a:t>membuat</a:t>
            </a:r>
            <a:r>
              <a:rPr lang="en-US" sz="5100" dirty="0">
                <a:latin typeface="Arial Black" panose="020B0A04020102020204" pitchFamily="34" charset="0"/>
              </a:rPr>
              <a:t> </a:t>
            </a:r>
            <a:r>
              <a:rPr lang="en-US" sz="5100" dirty="0" err="1">
                <a:latin typeface="Arial Black" panose="020B0A04020102020204" pitchFamily="34" charset="0"/>
              </a:rPr>
              <a:t>keputusan</a:t>
            </a:r>
            <a:r>
              <a:rPr lang="en-US" sz="5100" dirty="0">
                <a:latin typeface="Arial Black" panose="020B0A04020102020204" pitchFamily="34" charset="0"/>
              </a:rPr>
              <a:t>;</a:t>
            </a:r>
          </a:p>
          <a:p>
            <a:pPr marL="1377950" indent="-46355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1593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4301" y="651918"/>
            <a:ext cx="11185478" cy="5544166"/>
          </a:xfrm>
        </p:spPr>
        <p:txBody>
          <a:bodyPr>
            <a:normAutofit fontScale="85000" lnSpcReduction="20000"/>
          </a:bodyPr>
          <a:lstStyle/>
          <a:p>
            <a:pPr marL="860425" lvl="4" indent="-860425" algn="just">
              <a:lnSpc>
                <a:spcPct val="170000"/>
              </a:lnSpc>
              <a:buNone/>
            </a:pPr>
            <a:r>
              <a:rPr lang="en-US" sz="3200" dirty="0" smtClean="0">
                <a:latin typeface="Arial Black" panose="020B0A04020102020204" pitchFamily="34" charset="0"/>
              </a:rPr>
              <a:t>iv.	</a:t>
            </a:r>
            <a:r>
              <a:rPr lang="en-US" sz="3200" dirty="0" err="1" smtClean="0">
                <a:latin typeface="Arial Black" panose="020B0A04020102020204" pitchFamily="34" charset="0"/>
              </a:rPr>
              <a:t>mempunyai</a:t>
            </a:r>
            <a:r>
              <a:rPr lang="en-US" sz="3200" dirty="0" smtClean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kemahiran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berkomunikasi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dan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sentiasa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 smtClean="0">
                <a:latin typeface="Arial Black" panose="020B0A04020102020204" pitchFamily="34" charset="0"/>
              </a:rPr>
              <a:t>berketerampilan</a:t>
            </a:r>
            <a:r>
              <a:rPr lang="en-US" sz="3200" dirty="0" smtClean="0">
                <a:latin typeface="Arial Black" panose="020B0A04020102020204" pitchFamily="34" charset="0"/>
              </a:rPr>
              <a:t>;</a:t>
            </a:r>
          </a:p>
          <a:p>
            <a:pPr marL="860425" lvl="4" indent="-860425" algn="just">
              <a:lnSpc>
                <a:spcPct val="170000"/>
              </a:lnSpc>
              <a:buNone/>
            </a:pPr>
            <a:r>
              <a:rPr lang="en-US" sz="3200" dirty="0" smtClean="0">
                <a:latin typeface="Arial Black" panose="020B0A04020102020204" pitchFamily="34" charset="0"/>
              </a:rPr>
              <a:t>v.	</a:t>
            </a:r>
            <a:r>
              <a:rPr lang="en-US" sz="3200" dirty="0" err="1" smtClean="0">
                <a:latin typeface="Arial Black" panose="020B0A04020102020204" pitchFamily="34" charset="0"/>
              </a:rPr>
              <a:t>menunjukkan</a:t>
            </a:r>
            <a:r>
              <a:rPr lang="en-US" sz="3200" dirty="0" smtClean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sikap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mesra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dan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bersungguh-sungguh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dalam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menghulurkan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 smtClean="0">
                <a:latin typeface="Arial Black" panose="020B0A04020102020204" pitchFamily="34" charset="0"/>
              </a:rPr>
              <a:t>bantuan</a:t>
            </a:r>
            <a:r>
              <a:rPr lang="en-US" sz="3200" dirty="0" smtClean="0">
                <a:latin typeface="Arial Black" panose="020B0A04020102020204" pitchFamily="34" charset="0"/>
              </a:rPr>
              <a:t>;</a:t>
            </a:r>
          </a:p>
          <a:p>
            <a:pPr marL="860425" lvl="4" indent="-860425" algn="just">
              <a:lnSpc>
                <a:spcPct val="170000"/>
              </a:lnSpc>
              <a:buNone/>
            </a:pPr>
            <a:r>
              <a:rPr lang="en-US" sz="3200" dirty="0" smtClean="0">
                <a:latin typeface="Arial Black" panose="020B0A04020102020204" pitchFamily="34" charset="0"/>
              </a:rPr>
              <a:t>vi.	</a:t>
            </a:r>
            <a:r>
              <a:rPr lang="en-US" sz="3200" dirty="0" err="1" smtClean="0">
                <a:latin typeface="Arial Black" panose="020B0A04020102020204" pitchFamily="34" charset="0"/>
              </a:rPr>
              <a:t>memberikan</a:t>
            </a:r>
            <a:r>
              <a:rPr lang="en-US" sz="3200" dirty="0" smtClean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layanan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mesra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tanpa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mengira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usia</a:t>
            </a:r>
            <a:r>
              <a:rPr lang="en-US" sz="3200" dirty="0">
                <a:latin typeface="Arial Black" panose="020B0A04020102020204" pitchFamily="34" charset="0"/>
              </a:rPr>
              <a:t>, gender, </a:t>
            </a:r>
            <a:r>
              <a:rPr lang="en-US" sz="3200" dirty="0" err="1">
                <a:latin typeface="Arial Black" panose="020B0A04020102020204" pitchFamily="34" charset="0"/>
              </a:rPr>
              <a:t>kaum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dan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smtClean="0">
                <a:latin typeface="Arial Black" panose="020B0A04020102020204" pitchFamily="34" charset="0"/>
              </a:rPr>
              <a:t>agama;</a:t>
            </a:r>
          </a:p>
          <a:p>
            <a:pPr marL="860425" lvl="4" indent="-860425" algn="just">
              <a:lnSpc>
                <a:spcPct val="170000"/>
              </a:lnSpc>
              <a:buNone/>
            </a:pPr>
            <a:r>
              <a:rPr lang="en-US" sz="3200" dirty="0" smtClean="0">
                <a:latin typeface="Arial Black" panose="020B0A04020102020204" pitchFamily="34" charset="0"/>
              </a:rPr>
              <a:t>vii.	</a:t>
            </a:r>
            <a:r>
              <a:rPr lang="en-US" sz="3200" dirty="0" err="1" smtClean="0">
                <a:latin typeface="Arial Black" panose="020B0A04020102020204" pitchFamily="34" charset="0"/>
              </a:rPr>
              <a:t>menggunakan</a:t>
            </a:r>
            <a:r>
              <a:rPr lang="en-US" sz="3200" dirty="0" smtClean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bahasa</a:t>
            </a:r>
            <a:r>
              <a:rPr lang="en-US" sz="3200" dirty="0">
                <a:latin typeface="Arial Black" panose="020B0A04020102020204" pitchFamily="34" charset="0"/>
              </a:rPr>
              <a:t> yang </a:t>
            </a:r>
            <a:r>
              <a:rPr lang="en-US" sz="3200" dirty="0" err="1">
                <a:latin typeface="Arial Black" panose="020B0A04020102020204" pitchFamily="34" charset="0"/>
              </a:rPr>
              <a:t>mudah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difahami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oleh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pelangggan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semasa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berinteraksi</a:t>
            </a:r>
            <a:r>
              <a:rPr lang="en-US" sz="3200" dirty="0">
                <a:latin typeface="Arial Black" panose="020B0A04020102020204" pitchFamily="34" charset="0"/>
              </a:rPr>
              <a:t>;</a:t>
            </a:r>
          </a:p>
          <a:p>
            <a:pPr algn="just">
              <a:lnSpc>
                <a:spcPct val="150000"/>
              </a:lnSpc>
            </a:pPr>
            <a:endParaRPr lang="en-US" sz="32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3646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9835" y="665566"/>
            <a:ext cx="11089943" cy="4711652"/>
          </a:xfrm>
        </p:spPr>
        <p:txBody>
          <a:bodyPr>
            <a:normAutofit fontScale="92500" lnSpcReduction="20000"/>
          </a:bodyPr>
          <a:lstStyle/>
          <a:p>
            <a:pPr marL="914400" indent="-914400" algn="just">
              <a:lnSpc>
                <a:spcPct val="150000"/>
              </a:lnSpc>
              <a:buNone/>
            </a:pPr>
            <a:r>
              <a:rPr lang="en-US" sz="3200" dirty="0" smtClean="0">
                <a:latin typeface="Arial Black" panose="020B0A04020102020204" pitchFamily="34" charset="0"/>
              </a:rPr>
              <a:t>viii.	</a:t>
            </a:r>
            <a:r>
              <a:rPr lang="en-US" sz="3200" dirty="0" err="1" smtClean="0">
                <a:latin typeface="Arial Black" panose="020B0A04020102020204" pitchFamily="34" charset="0"/>
              </a:rPr>
              <a:t>membuat</a:t>
            </a:r>
            <a:r>
              <a:rPr lang="en-US" sz="3200" dirty="0" smtClean="0">
                <a:latin typeface="Arial Black" panose="020B0A04020102020204" pitchFamily="34" charset="0"/>
              </a:rPr>
              <a:t> </a:t>
            </a:r>
            <a:r>
              <a:rPr lang="en-US" sz="3200" dirty="0" err="1" smtClean="0">
                <a:latin typeface="Arial Black" panose="020B0A04020102020204" pitchFamily="34" charset="0"/>
              </a:rPr>
              <a:t>siasatan</a:t>
            </a:r>
            <a:r>
              <a:rPr lang="en-US" sz="3200" dirty="0" smtClean="0">
                <a:latin typeface="Arial Black" panose="020B0A04020102020204" pitchFamily="34" charset="0"/>
              </a:rPr>
              <a:t> </a:t>
            </a:r>
            <a:r>
              <a:rPr lang="en-US" sz="3200" dirty="0" err="1" smtClean="0">
                <a:latin typeface="Arial Black" panose="020B0A04020102020204" pitchFamily="34" charset="0"/>
              </a:rPr>
              <a:t>terhadap</a:t>
            </a:r>
            <a:r>
              <a:rPr lang="en-US" sz="3200" dirty="0" smtClean="0">
                <a:latin typeface="Arial Black" panose="020B0A04020102020204" pitchFamily="34" charset="0"/>
              </a:rPr>
              <a:t> </a:t>
            </a:r>
            <a:r>
              <a:rPr lang="en-US" sz="3200" dirty="0" err="1" smtClean="0">
                <a:latin typeface="Arial Black" panose="020B0A04020102020204" pitchFamily="34" charset="0"/>
              </a:rPr>
              <a:t>aduan</a:t>
            </a:r>
            <a:r>
              <a:rPr lang="en-US" sz="3200" dirty="0" smtClean="0">
                <a:latin typeface="Arial Black" panose="020B0A04020102020204" pitchFamily="34" charset="0"/>
              </a:rPr>
              <a:t> </a:t>
            </a:r>
            <a:r>
              <a:rPr lang="en-US" sz="3200" dirty="0" err="1" smtClean="0">
                <a:latin typeface="Arial Black" panose="020B0A04020102020204" pitchFamily="34" charset="0"/>
              </a:rPr>
              <a:t>dan</a:t>
            </a:r>
            <a:r>
              <a:rPr lang="en-US" sz="3200" dirty="0" smtClean="0">
                <a:latin typeface="Arial Black" panose="020B0A04020102020204" pitchFamily="34" charset="0"/>
              </a:rPr>
              <a:t> </a:t>
            </a:r>
            <a:r>
              <a:rPr lang="en-US" sz="3200" dirty="0" err="1" smtClean="0">
                <a:latin typeface="Arial Black" panose="020B0A04020102020204" pitchFamily="34" charset="0"/>
              </a:rPr>
              <a:t>memberikan</a:t>
            </a:r>
            <a:r>
              <a:rPr lang="en-US" sz="3200" dirty="0" smtClean="0">
                <a:latin typeface="Arial Black" panose="020B0A04020102020204" pitchFamily="34" charset="0"/>
              </a:rPr>
              <a:t> </a:t>
            </a:r>
            <a:r>
              <a:rPr lang="en-US" sz="3200" dirty="0" err="1" smtClean="0">
                <a:latin typeface="Arial Black" panose="020B0A04020102020204" pitchFamily="34" charset="0"/>
              </a:rPr>
              <a:t>maklum</a:t>
            </a:r>
            <a:r>
              <a:rPr lang="en-US" sz="3200" dirty="0" smtClean="0">
                <a:latin typeface="Arial Black" panose="020B0A04020102020204" pitchFamily="34" charset="0"/>
              </a:rPr>
              <a:t> </a:t>
            </a:r>
            <a:r>
              <a:rPr lang="en-US" sz="3200" dirty="0" err="1" smtClean="0">
                <a:latin typeface="Arial Black" panose="020B0A04020102020204" pitchFamily="34" charset="0"/>
              </a:rPr>
              <a:t>balas</a:t>
            </a:r>
            <a:r>
              <a:rPr lang="en-US" sz="3200" dirty="0" smtClean="0">
                <a:latin typeface="Arial Black" panose="020B0A04020102020204" pitchFamily="34" charset="0"/>
              </a:rPr>
              <a:t> </a:t>
            </a:r>
            <a:r>
              <a:rPr lang="en-US" sz="3200" dirty="0" err="1" smtClean="0">
                <a:latin typeface="Arial Black" panose="020B0A04020102020204" pitchFamily="34" charset="0"/>
              </a:rPr>
              <a:t>segera</a:t>
            </a:r>
            <a:r>
              <a:rPr lang="en-US" sz="3200" dirty="0" smtClean="0">
                <a:latin typeface="Arial Black" panose="020B0A04020102020204" pitchFamily="34" charset="0"/>
              </a:rPr>
              <a:t> </a:t>
            </a:r>
            <a:r>
              <a:rPr lang="en-US" sz="3200" dirty="0" err="1" smtClean="0">
                <a:latin typeface="Arial Black" panose="020B0A04020102020204" pitchFamily="34" charset="0"/>
              </a:rPr>
              <a:t>kepada</a:t>
            </a:r>
            <a:r>
              <a:rPr lang="en-US" sz="3200" dirty="0" smtClean="0">
                <a:latin typeface="Arial Black" panose="020B0A04020102020204" pitchFamily="34" charset="0"/>
              </a:rPr>
              <a:t> </a:t>
            </a:r>
            <a:r>
              <a:rPr lang="en-US" sz="3200" dirty="0" err="1" smtClean="0">
                <a:latin typeface="Arial Black" panose="020B0A04020102020204" pitchFamily="34" charset="0"/>
              </a:rPr>
              <a:t>pengadu</a:t>
            </a:r>
            <a:r>
              <a:rPr lang="en-US" sz="3200" dirty="0" smtClean="0">
                <a:latin typeface="Arial Black" panose="020B0A04020102020204" pitchFamily="34" charset="0"/>
              </a:rPr>
              <a:t>;</a:t>
            </a:r>
          </a:p>
          <a:p>
            <a:pPr marL="914400" indent="-914400" algn="just">
              <a:lnSpc>
                <a:spcPct val="150000"/>
              </a:lnSpc>
              <a:buNone/>
            </a:pPr>
            <a:r>
              <a:rPr lang="en-US" sz="3200" dirty="0" smtClean="0">
                <a:latin typeface="Arial Black" panose="020B0A04020102020204" pitchFamily="34" charset="0"/>
              </a:rPr>
              <a:t>ix.	</a:t>
            </a:r>
            <a:r>
              <a:rPr lang="en-US" sz="3200" dirty="0" err="1" smtClean="0">
                <a:latin typeface="Arial Black" panose="020B0A04020102020204" pitchFamily="34" charset="0"/>
              </a:rPr>
              <a:t>melaporkan</a:t>
            </a:r>
            <a:r>
              <a:rPr lang="en-US" sz="3200" dirty="0" smtClean="0">
                <a:latin typeface="Arial Black" panose="020B0A04020102020204" pitchFamily="34" charset="0"/>
              </a:rPr>
              <a:t> </a:t>
            </a:r>
            <a:r>
              <a:rPr lang="en-US" sz="3200" dirty="0" err="1" smtClean="0">
                <a:latin typeface="Arial Black" panose="020B0A04020102020204" pitchFamily="34" charset="0"/>
              </a:rPr>
              <a:t>hasil</a:t>
            </a:r>
            <a:r>
              <a:rPr lang="en-US" sz="3200" dirty="0" smtClean="0">
                <a:latin typeface="Arial Black" panose="020B0A04020102020204" pitchFamily="34" charset="0"/>
              </a:rPr>
              <a:t> </a:t>
            </a:r>
            <a:r>
              <a:rPr lang="en-US" sz="3200" dirty="0" err="1" smtClean="0">
                <a:latin typeface="Arial Black" panose="020B0A04020102020204" pitchFamily="34" charset="0"/>
              </a:rPr>
              <a:t>siasatan</a:t>
            </a:r>
            <a:r>
              <a:rPr lang="en-US" sz="3200" dirty="0" smtClean="0">
                <a:latin typeface="Arial Black" panose="020B0A04020102020204" pitchFamily="34" charset="0"/>
              </a:rPr>
              <a:t> </a:t>
            </a:r>
            <a:r>
              <a:rPr lang="en-US" sz="3200" dirty="0" err="1" smtClean="0">
                <a:latin typeface="Arial Black" panose="020B0A04020102020204" pitchFamily="34" charset="0"/>
              </a:rPr>
              <a:t>kepada</a:t>
            </a:r>
            <a:r>
              <a:rPr lang="en-US" sz="3200" dirty="0" smtClean="0">
                <a:latin typeface="Arial Black" panose="020B0A04020102020204" pitchFamily="34" charset="0"/>
              </a:rPr>
              <a:t> </a:t>
            </a:r>
            <a:r>
              <a:rPr lang="en-US" sz="3200" dirty="0" err="1" smtClean="0">
                <a:latin typeface="Arial Black" panose="020B0A04020102020204" pitchFamily="34" charset="0"/>
              </a:rPr>
              <a:t>pengurusan</a:t>
            </a:r>
            <a:r>
              <a:rPr lang="en-US" sz="3200" dirty="0" smtClean="0">
                <a:latin typeface="Arial Black" panose="020B0A04020102020204" pitchFamily="34" charset="0"/>
              </a:rPr>
              <a:t> </a:t>
            </a:r>
            <a:r>
              <a:rPr lang="en-US" sz="3200" dirty="0" err="1" smtClean="0">
                <a:latin typeface="Arial Black" panose="020B0A04020102020204" pitchFamily="34" charset="0"/>
              </a:rPr>
              <a:t>atasan</a:t>
            </a:r>
            <a:r>
              <a:rPr lang="en-US" sz="3200" dirty="0" smtClean="0">
                <a:latin typeface="Arial Black" panose="020B0A04020102020204" pitchFamily="34" charset="0"/>
              </a:rPr>
              <a:t> </a:t>
            </a:r>
            <a:r>
              <a:rPr lang="en-US" sz="3200" dirty="0" err="1" smtClean="0">
                <a:latin typeface="Arial Black" panose="020B0A04020102020204" pitchFamily="34" charset="0"/>
              </a:rPr>
              <a:t>untuk</a:t>
            </a:r>
            <a:r>
              <a:rPr lang="en-US" sz="3200" dirty="0" smtClean="0">
                <a:latin typeface="Arial Black" panose="020B0A04020102020204" pitchFamily="34" charset="0"/>
              </a:rPr>
              <a:t> </a:t>
            </a:r>
            <a:r>
              <a:rPr lang="en-US" sz="3200" dirty="0" err="1" smtClean="0">
                <a:latin typeface="Arial Black" panose="020B0A04020102020204" pitchFamily="34" charset="0"/>
              </a:rPr>
              <a:t>tindakan</a:t>
            </a:r>
            <a:r>
              <a:rPr lang="en-US" sz="3200" dirty="0" smtClean="0">
                <a:latin typeface="Arial Black" panose="020B0A04020102020204" pitchFamily="34" charset="0"/>
              </a:rPr>
              <a:t> </a:t>
            </a:r>
            <a:r>
              <a:rPr lang="en-US" sz="3200" dirty="0" err="1" smtClean="0">
                <a:latin typeface="Arial Black" panose="020B0A04020102020204" pitchFamily="34" charset="0"/>
              </a:rPr>
              <a:t>penambahbaikan</a:t>
            </a:r>
            <a:r>
              <a:rPr lang="en-US" sz="3200" dirty="0" smtClean="0">
                <a:latin typeface="Arial Black" panose="020B0A04020102020204" pitchFamily="34" charset="0"/>
              </a:rPr>
              <a:t>; </a:t>
            </a:r>
            <a:r>
              <a:rPr lang="en-US" sz="3200" dirty="0" err="1" smtClean="0">
                <a:latin typeface="Arial Black" panose="020B0A04020102020204" pitchFamily="34" charset="0"/>
              </a:rPr>
              <a:t>dan</a:t>
            </a:r>
            <a:endParaRPr lang="en-US" sz="3200" dirty="0" smtClean="0">
              <a:latin typeface="Arial Black" panose="020B0A04020102020204" pitchFamily="34" charset="0"/>
            </a:endParaRPr>
          </a:p>
          <a:p>
            <a:pPr marL="914400" indent="-914400" algn="just">
              <a:lnSpc>
                <a:spcPct val="150000"/>
              </a:lnSpc>
              <a:buNone/>
            </a:pPr>
            <a:r>
              <a:rPr lang="en-US" sz="3200" dirty="0" smtClean="0">
                <a:latin typeface="Arial Black" panose="020B0A04020102020204" pitchFamily="34" charset="0"/>
              </a:rPr>
              <a:t>x.	</a:t>
            </a:r>
            <a:r>
              <a:rPr lang="en-US" sz="3200" dirty="0" err="1" smtClean="0">
                <a:latin typeface="Arial Black" panose="020B0A04020102020204" pitchFamily="34" charset="0"/>
              </a:rPr>
              <a:t>memaklumkan</a:t>
            </a:r>
            <a:r>
              <a:rPr lang="en-US" sz="3200" dirty="0" smtClean="0">
                <a:latin typeface="Arial Black" panose="020B0A04020102020204" pitchFamily="34" charset="0"/>
              </a:rPr>
              <a:t> </a:t>
            </a:r>
            <a:r>
              <a:rPr lang="en-US" sz="3200" dirty="0" err="1" smtClean="0">
                <a:latin typeface="Arial Black" panose="020B0A04020102020204" pitchFamily="34" charset="0"/>
              </a:rPr>
              <a:t>hasil</a:t>
            </a:r>
            <a:r>
              <a:rPr lang="en-US" sz="3200" dirty="0" smtClean="0">
                <a:latin typeface="Arial Black" panose="020B0A04020102020204" pitchFamily="34" charset="0"/>
              </a:rPr>
              <a:t> </a:t>
            </a:r>
            <a:r>
              <a:rPr lang="en-US" sz="3200" dirty="0" err="1" smtClean="0">
                <a:latin typeface="Arial Black" panose="020B0A04020102020204" pitchFamily="34" charset="0"/>
              </a:rPr>
              <a:t>siasatan</a:t>
            </a:r>
            <a:r>
              <a:rPr lang="en-US" sz="3200" dirty="0" smtClean="0">
                <a:latin typeface="Arial Black" panose="020B0A04020102020204" pitchFamily="34" charset="0"/>
              </a:rPr>
              <a:t> </a:t>
            </a:r>
            <a:r>
              <a:rPr lang="en-US" sz="3200" dirty="0" err="1" smtClean="0">
                <a:latin typeface="Arial Black" panose="020B0A04020102020204" pitchFamily="34" charset="0"/>
              </a:rPr>
              <a:t>dan</a:t>
            </a:r>
            <a:r>
              <a:rPr lang="en-US" sz="3200" dirty="0" smtClean="0">
                <a:latin typeface="Arial Black" panose="020B0A04020102020204" pitchFamily="34" charset="0"/>
              </a:rPr>
              <a:t> </a:t>
            </a:r>
            <a:r>
              <a:rPr lang="en-US" sz="3200" dirty="0" err="1" smtClean="0">
                <a:latin typeface="Arial Black" panose="020B0A04020102020204" pitchFamily="34" charset="0"/>
              </a:rPr>
              <a:t>perancangan</a:t>
            </a:r>
            <a:r>
              <a:rPr lang="en-US" sz="3200" dirty="0" smtClean="0">
                <a:latin typeface="Arial Black" panose="020B0A04020102020204" pitchFamily="34" charset="0"/>
              </a:rPr>
              <a:t> </a:t>
            </a:r>
            <a:r>
              <a:rPr lang="en-US" sz="3200" dirty="0" err="1" smtClean="0">
                <a:latin typeface="Arial Black" panose="020B0A04020102020204" pitchFamily="34" charset="0"/>
              </a:rPr>
              <a:t>tindakan</a:t>
            </a:r>
            <a:r>
              <a:rPr lang="en-US" sz="3200" dirty="0" smtClean="0">
                <a:latin typeface="Arial Black" panose="020B0A04020102020204" pitchFamily="34" charset="0"/>
              </a:rPr>
              <a:t> </a:t>
            </a:r>
            <a:r>
              <a:rPr lang="en-US" sz="3200" dirty="0" err="1" smtClean="0">
                <a:latin typeface="Arial Black" panose="020B0A04020102020204" pitchFamily="34" charset="0"/>
              </a:rPr>
              <a:t>susulan</a:t>
            </a:r>
            <a:r>
              <a:rPr lang="en-US" sz="3200" dirty="0" smtClean="0">
                <a:latin typeface="Arial Black" panose="020B0A04020102020204" pitchFamily="34" charset="0"/>
              </a:rPr>
              <a:t> </a:t>
            </a:r>
            <a:r>
              <a:rPr lang="en-US" sz="3200" dirty="0" err="1" smtClean="0">
                <a:latin typeface="Arial Black" panose="020B0A04020102020204" pitchFamily="34" charset="0"/>
              </a:rPr>
              <a:t>kepada</a:t>
            </a:r>
            <a:r>
              <a:rPr lang="en-US" sz="3200" dirty="0" smtClean="0">
                <a:latin typeface="Arial Black" panose="020B0A04020102020204" pitchFamily="34" charset="0"/>
              </a:rPr>
              <a:t> </a:t>
            </a:r>
            <a:r>
              <a:rPr lang="en-US" sz="3200" dirty="0" err="1" smtClean="0">
                <a:latin typeface="Arial Black" panose="020B0A04020102020204" pitchFamily="34" charset="0"/>
              </a:rPr>
              <a:t>pengadu</a:t>
            </a:r>
            <a:r>
              <a:rPr lang="en-US" sz="3200" dirty="0" smtClean="0">
                <a:latin typeface="Arial Black" panose="020B0A04020102020204" pitchFamily="34" charset="0"/>
              </a:rPr>
              <a:t>.</a:t>
            </a:r>
            <a:endParaRPr lang="en-US" sz="32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3328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0778" y="747452"/>
            <a:ext cx="10871579" cy="4351338"/>
          </a:xfrm>
        </p:spPr>
        <p:txBody>
          <a:bodyPr>
            <a:normAutofit fontScale="77500" lnSpcReduction="20000"/>
          </a:bodyPr>
          <a:lstStyle/>
          <a:p>
            <a:pPr marL="914400" lvl="0" indent="-914400" algn="just">
              <a:lnSpc>
                <a:spcPct val="150000"/>
              </a:lnSpc>
              <a:buNone/>
            </a:pPr>
            <a:r>
              <a:rPr lang="en-US" sz="3600" dirty="0" smtClean="0">
                <a:latin typeface="Arial Black" panose="020B0A04020102020204" pitchFamily="34" charset="0"/>
              </a:rPr>
              <a:t>12) </a:t>
            </a:r>
            <a:r>
              <a:rPr lang="en-US" sz="3600" dirty="0" err="1" smtClean="0">
                <a:latin typeface="Arial Black" panose="020B0A04020102020204" pitchFamily="34" charset="0"/>
              </a:rPr>
              <a:t>Perkhidmatan</a:t>
            </a:r>
            <a:r>
              <a:rPr lang="en-US" sz="3600" dirty="0" smtClean="0">
                <a:latin typeface="Arial Black" panose="020B0A04020102020204" pitchFamily="34" charset="0"/>
              </a:rPr>
              <a:t> </a:t>
            </a:r>
            <a:r>
              <a:rPr lang="en-US" sz="3600" dirty="0">
                <a:latin typeface="Arial Black" panose="020B0A04020102020204" pitchFamily="34" charset="0"/>
              </a:rPr>
              <a:t>yang </a:t>
            </a:r>
            <a:r>
              <a:rPr lang="en-US" sz="3600" dirty="0" err="1">
                <a:latin typeface="Arial Black" panose="020B0A04020102020204" pitchFamily="34" charset="0"/>
              </a:rPr>
              <a:t>mesra</a:t>
            </a:r>
            <a:r>
              <a:rPr lang="en-US" sz="3600" dirty="0">
                <a:latin typeface="Arial Black" panose="020B0A04020102020204" pitchFamily="34" charset="0"/>
              </a:rPr>
              <a:t> </a:t>
            </a:r>
            <a:r>
              <a:rPr lang="en-US" sz="3600" dirty="0" err="1">
                <a:latin typeface="Arial Black" panose="020B0A04020102020204" pitchFamily="34" charset="0"/>
              </a:rPr>
              <a:t>dan</a:t>
            </a:r>
            <a:r>
              <a:rPr lang="en-US" sz="3600" dirty="0">
                <a:latin typeface="Arial Black" panose="020B0A04020102020204" pitchFamily="34" charset="0"/>
              </a:rPr>
              <a:t> </a:t>
            </a:r>
            <a:r>
              <a:rPr lang="en-US" sz="3600" dirty="0" err="1">
                <a:latin typeface="Arial Black" panose="020B0A04020102020204" pitchFamily="34" charset="0"/>
              </a:rPr>
              <a:t>terbukaan</a:t>
            </a:r>
            <a:r>
              <a:rPr lang="en-US" sz="3600" dirty="0">
                <a:latin typeface="Arial Black" panose="020B0A04020102020204" pitchFamily="34" charset="0"/>
              </a:rPr>
              <a:t> </a:t>
            </a:r>
            <a:r>
              <a:rPr lang="en-US" sz="3600" dirty="0" err="1">
                <a:latin typeface="Arial Black" panose="020B0A04020102020204" pitchFamily="34" charset="0"/>
              </a:rPr>
              <a:t>ini</a:t>
            </a:r>
            <a:r>
              <a:rPr lang="en-US" sz="3600" dirty="0">
                <a:latin typeface="Arial Black" panose="020B0A04020102020204" pitchFamily="34" charset="0"/>
              </a:rPr>
              <a:t> </a:t>
            </a:r>
            <a:r>
              <a:rPr lang="en-US" sz="3600" dirty="0" err="1">
                <a:latin typeface="Arial Black" panose="020B0A04020102020204" pitchFamily="34" charset="0"/>
              </a:rPr>
              <a:t>merupakan</a:t>
            </a:r>
            <a:r>
              <a:rPr lang="en-US" sz="3600" dirty="0">
                <a:latin typeface="Arial Black" panose="020B0A04020102020204" pitchFamily="34" charset="0"/>
              </a:rPr>
              <a:t> </a:t>
            </a:r>
            <a:r>
              <a:rPr lang="en-US" sz="3600" dirty="0" err="1">
                <a:latin typeface="Arial Black" panose="020B0A04020102020204" pitchFamily="34" charset="0"/>
              </a:rPr>
              <a:t>sebahagian</a:t>
            </a:r>
            <a:r>
              <a:rPr lang="en-US" sz="3600" dirty="0">
                <a:latin typeface="Arial Black" panose="020B0A04020102020204" pitchFamily="34" charset="0"/>
              </a:rPr>
              <a:t> </a:t>
            </a:r>
            <a:r>
              <a:rPr lang="en-US" sz="3600" dirty="0" err="1">
                <a:latin typeface="Arial Black" panose="020B0A04020102020204" pitchFamily="34" charset="0"/>
              </a:rPr>
              <a:t>daripada</a:t>
            </a:r>
            <a:r>
              <a:rPr lang="en-US" sz="3600" dirty="0">
                <a:latin typeface="Arial Black" panose="020B0A04020102020204" pitchFamily="34" charset="0"/>
              </a:rPr>
              <a:t> </a:t>
            </a:r>
            <a:r>
              <a:rPr lang="en-US" sz="3600" dirty="0" err="1">
                <a:latin typeface="Arial Black" panose="020B0A04020102020204" pitchFamily="34" charset="0"/>
              </a:rPr>
              <a:t>faktor</a:t>
            </a:r>
            <a:r>
              <a:rPr lang="en-US" sz="3600" dirty="0">
                <a:latin typeface="Arial Black" panose="020B0A04020102020204" pitchFamily="34" charset="0"/>
              </a:rPr>
              <a:t> </a:t>
            </a:r>
            <a:r>
              <a:rPr lang="en-US" sz="3600" b="1" i="1" dirty="0">
                <a:latin typeface="Arial Black" panose="020B0A04020102020204" pitchFamily="34" charset="0"/>
              </a:rPr>
              <a:t>delighting the customer</a:t>
            </a:r>
            <a:r>
              <a:rPr lang="en-US" sz="3600" dirty="0">
                <a:latin typeface="Arial Black" panose="020B0A04020102020204" pitchFamily="34" charset="0"/>
              </a:rPr>
              <a:t>, </a:t>
            </a:r>
            <a:r>
              <a:rPr lang="en-US" sz="3600" dirty="0" err="1">
                <a:latin typeface="Arial Black" panose="020B0A04020102020204" pitchFamily="34" charset="0"/>
              </a:rPr>
              <a:t>iaitu</a:t>
            </a:r>
            <a:r>
              <a:rPr lang="en-US" sz="3600" dirty="0">
                <a:latin typeface="Arial Black" panose="020B0A04020102020204" pitchFamily="34" charset="0"/>
              </a:rPr>
              <a:t> </a:t>
            </a:r>
            <a:r>
              <a:rPr lang="en-US" sz="3600" dirty="0" err="1">
                <a:latin typeface="Arial Black" panose="020B0A04020102020204" pitchFamily="34" charset="0"/>
              </a:rPr>
              <a:t>memberikan</a:t>
            </a:r>
            <a:r>
              <a:rPr lang="en-US" sz="3600" dirty="0">
                <a:latin typeface="Arial Black" panose="020B0A04020102020204" pitchFamily="34" charset="0"/>
              </a:rPr>
              <a:t> </a:t>
            </a:r>
            <a:r>
              <a:rPr lang="en-US" sz="3600" dirty="0" err="1">
                <a:latin typeface="Arial Black" panose="020B0A04020102020204" pitchFamily="34" charset="0"/>
              </a:rPr>
              <a:t>perkhidmatan</a:t>
            </a:r>
            <a:r>
              <a:rPr lang="en-US" sz="3600" dirty="0">
                <a:latin typeface="Arial Black" panose="020B0A04020102020204" pitchFamily="34" charset="0"/>
              </a:rPr>
              <a:t> yang </a:t>
            </a:r>
            <a:r>
              <a:rPr lang="en-US" sz="3600" dirty="0" err="1">
                <a:latin typeface="Arial Black" panose="020B0A04020102020204" pitchFamily="34" charset="0"/>
              </a:rPr>
              <a:t>melebihi</a:t>
            </a:r>
            <a:r>
              <a:rPr lang="en-US" sz="3600" dirty="0">
                <a:latin typeface="Arial Black" panose="020B0A04020102020204" pitchFamily="34" charset="0"/>
              </a:rPr>
              <a:t> </a:t>
            </a:r>
            <a:r>
              <a:rPr lang="en-US" sz="3600" dirty="0" err="1">
                <a:latin typeface="Arial Black" panose="020B0A04020102020204" pitchFamily="34" charset="0"/>
              </a:rPr>
              <a:t>ekspektasi</a:t>
            </a:r>
            <a:r>
              <a:rPr lang="en-US" sz="3600" dirty="0">
                <a:latin typeface="Arial Black" panose="020B0A04020102020204" pitchFamily="34" charset="0"/>
              </a:rPr>
              <a:t> </a:t>
            </a:r>
            <a:r>
              <a:rPr lang="en-US" sz="3600" dirty="0" err="1">
                <a:latin typeface="Arial Black" panose="020B0A04020102020204" pitchFamily="34" charset="0"/>
              </a:rPr>
              <a:t>pelanggan</a:t>
            </a:r>
            <a:r>
              <a:rPr lang="en-US" sz="3600" dirty="0">
                <a:latin typeface="Arial Black" panose="020B0A04020102020204" pitchFamily="34" charset="0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n-US" sz="3600" dirty="0" smtClean="0">
              <a:latin typeface="Arial Black" panose="020B0A040201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3600" dirty="0" err="1" smtClean="0">
                <a:latin typeface="Arial Black" panose="020B0A04020102020204" pitchFamily="34" charset="0"/>
              </a:rPr>
              <a:t>YBrs</a:t>
            </a:r>
            <a:r>
              <a:rPr lang="en-US" sz="3600" dirty="0">
                <a:latin typeface="Arial Black" panose="020B0A04020102020204" pitchFamily="34" charset="0"/>
              </a:rPr>
              <a:t>. Dato</a:t>
            </a:r>
            <a:r>
              <a:rPr lang="en-US" sz="3600" dirty="0" smtClean="0">
                <a:latin typeface="Arial Black" panose="020B0A04020102020204" pitchFamily="34" charset="0"/>
              </a:rPr>
              <a:t>’/ </a:t>
            </a:r>
            <a:r>
              <a:rPr lang="en-US" sz="3600" dirty="0" err="1" smtClean="0">
                <a:latin typeface="Arial Black" panose="020B0A04020102020204" pitchFamily="34" charset="0"/>
              </a:rPr>
              <a:t>Doktor</a:t>
            </a:r>
            <a:r>
              <a:rPr lang="en-US" sz="3600" dirty="0" smtClean="0">
                <a:latin typeface="Arial Black" panose="020B0A04020102020204" pitchFamily="34" charset="0"/>
              </a:rPr>
              <a:t>/ Tuan-Tuan/ </a:t>
            </a:r>
            <a:r>
              <a:rPr lang="en-US" sz="3600" dirty="0" err="1" smtClean="0">
                <a:latin typeface="Arial Black" panose="020B0A04020102020204" pitchFamily="34" charset="0"/>
              </a:rPr>
              <a:t>Puan-Puan</a:t>
            </a:r>
            <a:r>
              <a:rPr lang="en-US" sz="3600" dirty="0" smtClean="0">
                <a:latin typeface="Arial Black" panose="020B0A04020102020204" pitchFamily="34" charset="0"/>
              </a:rPr>
              <a:t> </a:t>
            </a:r>
            <a:r>
              <a:rPr lang="en-US" sz="3600" dirty="0">
                <a:latin typeface="Arial Black" panose="020B0A04020102020204" pitchFamily="34" charset="0"/>
              </a:rPr>
              <a:t>yang </a:t>
            </a:r>
            <a:r>
              <a:rPr lang="en-US" sz="3600" dirty="0" err="1">
                <a:latin typeface="Arial Black" panose="020B0A04020102020204" pitchFamily="34" charset="0"/>
              </a:rPr>
              <a:t>dihormati</a:t>
            </a:r>
            <a:r>
              <a:rPr lang="en-US" sz="3600" dirty="0">
                <a:latin typeface="Arial Black" panose="020B0A04020102020204" pitchFamily="34" charset="0"/>
              </a:rPr>
              <a:t> </a:t>
            </a:r>
            <a:r>
              <a:rPr lang="en-US" sz="3600" dirty="0" err="1">
                <a:latin typeface="Arial Black" panose="020B0A04020102020204" pitchFamily="34" charset="0"/>
              </a:rPr>
              <a:t>sekalian</a:t>
            </a:r>
            <a:r>
              <a:rPr lang="en-US" sz="3600" dirty="0">
                <a:latin typeface="Arial Black" panose="020B0A04020102020204" pitchFamily="34" charset="0"/>
              </a:rPr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4043346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836" y="597137"/>
            <a:ext cx="10515600" cy="494684"/>
          </a:xfrm>
        </p:spPr>
        <p:txBody>
          <a:bodyPr>
            <a:normAutofit fontScale="90000"/>
          </a:bodyPr>
          <a:lstStyle/>
          <a:p>
            <a:r>
              <a:rPr lang="en-US" sz="3200" b="1" dirty="0">
                <a:latin typeface="Arial Black" panose="020B0A04020102020204" pitchFamily="34" charset="0"/>
              </a:rPr>
              <a:t>PRINSIP KEDUA: TURUN </a:t>
            </a:r>
            <a:r>
              <a:rPr lang="en-US" sz="3200" b="1" dirty="0" smtClean="0">
                <a:latin typeface="Arial Black" panose="020B0A04020102020204" pitchFamily="34" charset="0"/>
              </a:rPr>
              <a:t>PADANG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9836" y="1811977"/>
            <a:ext cx="11021704" cy="4351338"/>
          </a:xfrm>
        </p:spPr>
        <p:txBody>
          <a:bodyPr>
            <a:noAutofit/>
          </a:bodyPr>
          <a:lstStyle/>
          <a:p>
            <a:pPr marL="914400" lvl="0" indent="-914400" algn="just">
              <a:lnSpc>
                <a:spcPct val="150000"/>
              </a:lnSpc>
              <a:buNone/>
            </a:pPr>
            <a:r>
              <a:rPr lang="en-US" dirty="0" smtClean="0">
                <a:latin typeface="Arial Black" panose="020B0A04020102020204" pitchFamily="34" charset="0"/>
              </a:rPr>
              <a:t>13) 	</a:t>
            </a:r>
            <a:r>
              <a:rPr lang="en-US" dirty="0" err="1" smtClean="0">
                <a:latin typeface="Arial Black" panose="020B0A04020102020204" pitchFamily="34" charset="0"/>
              </a:rPr>
              <a:t>Aspek</a:t>
            </a:r>
            <a:r>
              <a:rPr lang="en-US" dirty="0" smtClean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pemantauan</a:t>
            </a:r>
            <a:r>
              <a:rPr lang="en-US" dirty="0">
                <a:latin typeface="Arial Black" panose="020B0A04020102020204" pitchFamily="34" charset="0"/>
              </a:rPr>
              <a:t>, </a:t>
            </a:r>
            <a:r>
              <a:rPr lang="en-US" i="1" dirty="0">
                <a:latin typeface="Arial Black" panose="020B0A04020102020204" pitchFamily="34" charset="0"/>
              </a:rPr>
              <a:t>outreach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atau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turun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padang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adalah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pendekatan</a:t>
            </a:r>
            <a:r>
              <a:rPr lang="en-US" dirty="0">
                <a:latin typeface="Arial Black" panose="020B0A04020102020204" pitchFamily="34" charset="0"/>
              </a:rPr>
              <a:t> pro </a:t>
            </a:r>
            <a:r>
              <a:rPr lang="en-US" dirty="0" err="1">
                <a:latin typeface="Arial Black" panose="020B0A04020102020204" pitchFamily="34" charset="0"/>
              </a:rPr>
              <a:t>aktif</a:t>
            </a:r>
            <a:r>
              <a:rPr lang="en-US" dirty="0">
                <a:latin typeface="Arial Black" panose="020B0A04020102020204" pitchFamily="34" charset="0"/>
              </a:rPr>
              <a:t> yang </a:t>
            </a:r>
            <a:r>
              <a:rPr lang="en-US" dirty="0" err="1">
                <a:latin typeface="Arial Black" panose="020B0A04020102020204" pitchFamily="34" charset="0"/>
              </a:rPr>
              <a:t>berkesan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bagi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meninjau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dan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melihat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sendiri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kualiti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perkhidmatan</a:t>
            </a:r>
            <a:r>
              <a:rPr lang="en-US" dirty="0">
                <a:latin typeface="Arial Black" panose="020B0A04020102020204" pitchFamily="34" charset="0"/>
              </a:rPr>
              <a:t> JKM </a:t>
            </a:r>
            <a:r>
              <a:rPr lang="en-US" dirty="0" err="1">
                <a:latin typeface="Arial Black" panose="020B0A04020102020204" pitchFamily="34" charset="0"/>
              </a:rPr>
              <a:t>kepada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pelanggan</a:t>
            </a:r>
            <a:r>
              <a:rPr lang="en-US" dirty="0">
                <a:latin typeface="Arial Black" panose="020B0A04020102020204" pitchFamily="34" charset="0"/>
              </a:rPr>
              <a:t>, </a:t>
            </a:r>
            <a:r>
              <a:rPr lang="en-US" dirty="0" err="1">
                <a:latin typeface="Arial Black" panose="020B0A04020102020204" pitchFamily="34" charset="0"/>
              </a:rPr>
              <a:t>memahami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isu-isu</a:t>
            </a:r>
            <a:r>
              <a:rPr lang="en-US" dirty="0">
                <a:latin typeface="Arial Black" panose="020B0A04020102020204" pitchFamily="34" charset="0"/>
              </a:rPr>
              <a:t>  </a:t>
            </a:r>
            <a:r>
              <a:rPr lang="en-US" dirty="0" err="1">
                <a:latin typeface="Arial Black" panose="020B0A04020102020204" pitchFamily="34" charset="0"/>
              </a:rPr>
              <a:t>masalah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dan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keperluan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masyarakat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dan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seterusnya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mengambil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tindakan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dengan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secepat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mungkin</a:t>
            </a:r>
            <a:r>
              <a:rPr lang="en-US" dirty="0">
                <a:latin typeface="Arial Black" panose="020B0A04020102020204" pitchFamily="34" charset="0"/>
              </a:rPr>
              <a:t>. </a:t>
            </a:r>
          </a:p>
          <a:p>
            <a:pPr algn="just">
              <a:lnSpc>
                <a:spcPct val="150000"/>
              </a:lnSpc>
            </a:pPr>
            <a:endParaRPr lang="en-US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3941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7590" y="988499"/>
            <a:ext cx="10945969" cy="4742600"/>
          </a:xfrm>
        </p:spPr>
        <p:txBody>
          <a:bodyPr>
            <a:noAutofit/>
          </a:bodyPr>
          <a:lstStyle/>
          <a:p>
            <a:pPr marL="463550" indent="-463550">
              <a:buNone/>
            </a:pPr>
            <a:r>
              <a:rPr lang="en-US" sz="1800" dirty="0" smtClean="0">
                <a:latin typeface="Arial Black" panose="020B0A04020102020204" pitchFamily="34" charset="0"/>
              </a:rPr>
              <a:t>1) 	Yang </a:t>
            </a:r>
            <a:r>
              <a:rPr lang="en-US" sz="1800" dirty="0" err="1" smtClean="0">
                <a:latin typeface="Arial Black" panose="020B0A04020102020204" pitchFamily="34" charset="0"/>
              </a:rPr>
              <a:t>Berusaha</a:t>
            </a:r>
            <a:r>
              <a:rPr lang="en-US" sz="1800" dirty="0" smtClean="0">
                <a:latin typeface="Arial Black" panose="020B0A04020102020204" pitchFamily="34" charset="0"/>
              </a:rPr>
              <a:t> </a:t>
            </a:r>
            <a:r>
              <a:rPr lang="en-US" sz="1800" dirty="0" err="1" smtClean="0">
                <a:latin typeface="Arial Black" panose="020B0A04020102020204" pitchFamily="34" charset="0"/>
              </a:rPr>
              <a:t>Encik</a:t>
            </a:r>
            <a:r>
              <a:rPr lang="en-US" sz="1800" dirty="0" smtClean="0">
                <a:latin typeface="Arial Black" panose="020B0A04020102020204" pitchFamily="34" charset="0"/>
              </a:rPr>
              <a:t> Zulkifli bin Ismail</a:t>
            </a:r>
          </a:p>
          <a:p>
            <a:pPr marL="463550" indent="0">
              <a:buNone/>
            </a:pPr>
            <a:r>
              <a:rPr lang="en-US" sz="1800" dirty="0" err="1" smtClean="0">
                <a:latin typeface="Arial Black" panose="020B0A04020102020204" pitchFamily="34" charset="0"/>
              </a:rPr>
              <a:t>Timbalan</a:t>
            </a:r>
            <a:r>
              <a:rPr lang="en-US" sz="1800" dirty="0" smtClean="0">
                <a:latin typeface="Arial Black" panose="020B0A04020102020204" pitchFamily="34" charset="0"/>
              </a:rPr>
              <a:t> </a:t>
            </a:r>
            <a:r>
              <a:rPr lang="en-US" sz="1800" dirty="0" err="1" smtClean="0">
                <a:latin typeface="Arial Black" panose="020B0A04020102020204" pitchFamily="34" charset="0"/>
              </a:rPr>
              <a:t>Ketua</a:t>
            </a:r>
            <a:r>
              <a:rPr lang="en-US" sz="1800" dirty="0" smtClean="0">
                <a:latin typeface="Arial Black" panose="020B0A04020102020204" pitchFamily="34" charset="0"/>
              </a:rPr>
              <a:t> </a:t>
            </a:r>
            <a:r>
              <a:rPr lang="en-US" sz="1800" dirty="0" err="1" smtClean="0">
                <a:latin typeface="Arial Black" panose="020B0A04020102020204" pitchFamily="34" charset="0"/>
              </a:rPr>
              <a:t>Pengarah</a:t>
            </a:r>
            <a:r>
              <a:rPr lang="en-US" sz="1800" dirty="0" smtClean="0">
                <a:latin typeface="Arial Black" panose="020B0A04020102020204" pitchFamily="34" charset="0"/>
              </a:rPr>
              <a:t> </a:t>
            </a:r>
            <a:r>
              <a:rPr lang="en-US" sz="1800" dirty="0" err="1" smtClean="0">
                <a:latin typeface="Arial Black" panose="020B0A04020102020204" pitchFamily="34" charset="0"/>
              </a:rPr>
              <a:t>Operasi</a:t>
            </a:r>
            <a:endParaRPr lang="en-US" sz="1800" dirty="0" smtClean="0">
              <a:latin typeface="Arial Black" panose="020B0A04020102020204" pitchFamily="34" charset="0"/>
            </a:endParaRPr>
          </a:p>
          <a:p>
            <a:pPr marL="0" indent="0">
              <a:buNone/>
            </a:pPr>
            <a:endParaRPr lang="en-US" sz="1800" dirty="0" smtClean="0">
              <a:latin typeface="Arial Black" panose="020B0A04020102020204" pitchFamily="34" charset="0"/>
            </a:endParaRPr>
          </a:p>
          <a:p>
            <a:pPr marL="463550" indent="-463550">
              <a:buNone/>
            </a:pPr>
            <a:r>
              <a:rPr lang="en-US" sz="1800" dirty="0" smtClean="0">
                <a:latin typeface="Arial Black" panose="020B0A04020102020204" pitchFamily="34" charset="0"/>
              </a:rPr>
              <a:t>2)	Yang </a:t>
            </a:r>
            <a:r>
              <a:rPr lang="en-US" sz="1800" dirty="0" err="1" smtClean="0">
                <a:latin typeface="Arial Black" panose="020B0A04020102020204" pitchFamily="34" charset="0"/>
              </a:rPr>
              <a:t>Berusaha</a:t>
            </a:r>
            <a:r>
              <a:rPr lang="en-US" sz="1800" dirty="0" smtClean="0">
                <a:latin typeface="Arial Black" panose="020B0A04020102020204" pitchFamily="34" charset="0"/>
              </a:rPr>
              <a:t> </a:t>
            </a:r>
            <a:r>
              <a:rPr lang="en-US" sz="1800" dirty="0" err="1" smtClean="0">
                <a:latin typeface="Arial Black" panose="020B0A04020102020204" pitchFamily="34" charset="0"/>
              </a:rPr>
              <a:t>Puan</a:t>
            </a:r>
            <a:r>
              <a:rPr lang="en-US" sz="1800" dirty="0" smtClean="0">
                <a:latin typeface="Arial Black" panose="020B0A04020102020204" pitchFamily="34" charset="0"/>
              </a:rPr>
              <a:t> Rosmahwati binti Ishak</a:t>
            </a:r>
          </a:p>
          <a:p>
            <a:pPr marL="463550" indent="0">
              <a:buNone/>
            </a:pPr>
            <a:r>
              <a:rPr lang="en-US" sz="1800" dirty="0" err="1" smtClean="0">
                <a:latin typeface="Arial Black" panose="020B0A04020102020204" pitchFamily="34" charset="0"/>
              </a:rPr>
              <a:t>Timbalan</a:t>
            </a:r>
            <a:r>
              <a:rPr lang="en-US" sz="1800" dirty="0" smtClean="0">
                <a:latin typeface="Arial Black" panose="020B0A04020102020204" pitchFamily="34" charset="0"/>
              </a:rPr>
              <a:t> </a:t>
            </a:r>
            <a:r>
              <a:rPr lang="en-US" sz="1800" dirty="0" err="1" smtClean="0">
                <a:latin typeface="Arial Black" panose="020B0A04020102020204" pitchFamily="34" charset="0"/>
              </a:rPr>
              <a:t>Ketua</a:t>
            </a:r>
            <a:r>
              <a:rPr lang="en-US" sz="1800" dirty="0" smtClean="0">
                <a:latin typeface="Arial Black" panose="020B0A04020102020204" pitchFamily="34" charset="0"/>
              </a:rPr>
              <a:t> </a:t>
            </a:r>
            <a:r>
              <a:rPr lang="en-US" sz="1800" dirty="0" err="1" smtClean="0">
                <a:latin typeface="Arial Black" panose="020B0A04020102020204" pitchFamily="34" charset="0"/>
              </a:rPr>
              <a:t>Pengarah</a:t>
            </a:r>
            <a:r>
              <a:rPr lang="en-US" sz="1800" dirty="0" smtClean="0">
                <a:latin typeface="Arial Black" panose="020B0A04020102020204" pitchFamily="34" charset="0"/>
              </a:rPr>
              <a:t> </a:t>
            </a:r>
            <a:r>
              <a:rPr lang="en-US" sz="1800" dirty="0" err="1" smtClean="0">
                <a:latin typeface="Arial Black" panose="020B0A04020102020204" pitchFamily="34" charset="0"/>
              </a:rPr>
              <a:t>Strategik</a:t>
            </a:r>
            <a:endParaRPr lang="en-US" sz="1800" dirty="0" smtClean="0">
              <a:latin typeface="Arial Black" panose="020B0A04020102020204" pitchFamily="34" charset="0"/>
            </a:endParaRPr>
          </a:p>
          <a:p>
            <a:pPr marL="0" indent="0">
              <a:buNone/>
            </a:pPr>
            <a:endParaRPr lang="en-US" sz="1800" dirty="0" smtClean="0">
              <a:latin typeface="Arial Black" panose="020B0A04020102020204" pitchFamily="34" charset="0"/>
            </a:endParaRPr>
          </a:p>
          <a:p>
            <a:pPr marL="463550" indent="-463550">
              <a:lnSpc>
                <a:spcPct val="150000"/>
              </a:lnSpc>
              <a:buNone/>
            </a:pPr>
            <a:r>
              <a:rPr lang="en-US" sz="1800" dirty="0" smtClean="0">
                <a:latin typeface="Arial Black" panose="020B0A04020102020204" pitchFamily="34" charset="0"/>
              </a:rPr>
              <a:t>3)	Yang </a:t>
            </a:r>
            <a:r>
              <a:rPr lang="en-US" sz="1800" dirty="0" err="1" smtClean="0">
                <a:latin typeface="Arial Black" panose="020B0A04020102020204" pitchFamily="34" charset="0"/>
              </a:rPr>
              <a:t>Berusaha</a:t>
            </a:r>
            <a:r>
              <a:rPr lang="en-US" sz="1800" dirty="0" smtClean="0">
                <a:latin typeface="Arial Black" panose="020B0A04020102020204" pitchFamily="34" charset="0"/>
              </a:rPr>
              <a:t> Dr. Zaitol binti Salleh,  </a:t>
            </a:r>
            <a:r>
              <a:rPr lang="en-US" sz="1800" dirty="0" err="1" smtClean="0">
                <a:latin typeface="Arial Black" panose="020B0A04020102020204" pitchFamily="34" charset="0"/>
              </a:rPr>
              <a:t>Pengarah</a:t>
            </a:r>
            <a:r>
              <a:rPr lang="en-US" sz="1800" dirty="0" smtClean="0">
                <a:latin typeface="Arial Black" panose="020B0A04020102020204" pitchFamily="34" charset="0"/>
              </a:rPr>
              <a:t> </a:t>
            </a:r>
            <a:r>
              <a:rPr lang="en-US" sz="1800" dirty="0" err="1" smtClean="0">
                <a:latin typeface="Arial Black" panose="020B0A04020102020204" pitchFamily="34" charset="0"/>
              </a:rPr>
              <a:t>Bahagian</a:t>
            </a:r>
            <a:r>
              <a:rPr lang="en-US" sz="1800" dirty="0" smtClean="0">
                <a:latin typeface="Arial Black" panose="020B0A04020102020204" pitchFamily="34" charset="0"/>
              </a:rPr>
              <a:t> </a:t>
            </a:r>
            <a:r>
              <a:rPr lang="en-US" sz="1800" dirty="0" err="1" smtClean="0">
                <a:latin typeface="Arial Black" panose="020B0A04020102020204" pitchFamily="34" charset="0"/>
              </a:rPr>
              <a:t>Kawalan</a:t>
            </a:r>
            <a:r>
              <a:rPr lang="en-US" sz="1800" dirty="0" smtClean="0">
                <a:latin typeface="Arial Black" panose="020B0A04020102020204" pitchFamily="34" charset="0"/>
              </a:rPr>
              <a:t> Standard,</a:t>
            </a:r>
          </a:p>
          <a:p>
            <a:pPr marL="463550" indent="0">
              <a:lnSpc>
                <a:spcPct val="150000"/>
              </a:lnSpc>
              <a:buNone/>
            </a:pPr>
            <a:r>
              <a:rPr lang="en-US" sz="1800" dirty="0" err="1" smtClean="0">
                <a:latin typeface="Arial Black" panose="020B0A04020102020204" pitchFamily="34" charset="0"/>
              </a:rPr>
              <a:t>Encik</a:t>
            </a:r>
            <a:r>
              <a:rPr lang="en-US" sz="1800" dirty="0" smtClean="0">
                <a:latin typeface="Arial Black" panose="020B0A04020102020204" pitchFamily="34" charset="0"/>
              </a:rPr>
              <a:t> Azmir bin Kassim, </a:t>
            </a:r>
            <a:r>
              <a:rPr lang="en-US" sz="1800" dirty="0" err="1" smtClean="0">
                <a:latin typeface="Arial Black" panose="020B0A04020102020204" pitchFamily="34" charset="0"/>
              </a:rPr>
              <a:t>Pengarah</a:t>
            </a:r>
            <a:r>
              <a:rPr lang="en-US" sz="1800" dirty="0" smtClean="0">
                <a:latin typeface="Arial Black" panose="020B0A04020102020204" pitchFamily="34" charset="0"/>
              </a:rPr>
              <a:t> </a:t>
            </a:r>
            <a:r>
              <a:rPr lang="en-US" sz="1800" dirty="0" err="1" smtClean="0">
                <a:latin typeface="Arial Black" panose="020B0A04020102020204" pitchFamily="34" charset="0"/>
              </a:rPr>
              <a:t>Bahagian</a:t>
            </a:r>
            <a:r>
              <a:rPr lang="en-US" sz="1800" dirty="0" smtClean="0">
                <a:latin typeface="Arial Black" panose="020B0A04020102020204" pitchFamily="34" charset="0"/>
              </a:rPr>
              <a:t> </a:t>
            </a:r>
            <a:r>
              <a:rPr lang="en-US" sz="1800" dirty="0" err="1" smtClean="0">
                <a:latin typeface="Arial Black" panose="020B0A04020102020204" pitchFamily="34" charset="0"/>
              </a:rPr>
              <a:t>Warga</a:t>
            </a:r>
            <a:r>
              <a:rPr lang="en-US" sz="1800" dirty="0" smtClean="0">
                <a:latin typeface="Arial Black" panose="020B0A04020102020204" pitchFamily="34" charset="0"/>
              </a:rPr>
              <a:t> </a:t>
            </a:r>
            <a:r>
              <a:rPr lang="en-US" sz="1800" dirty="0" err="1" smtClean="0">
                <a:latin typeface="Arial Black" panose="020B0A04020102020204" pitchFamily="34" charset="0"/>
              </a:rPr>
              <a:t>Emas</a:t>
            </a:r>
            <a:r>
              <a:rPr lang="en-US" sz="1800" dirty="0" smtClean="0">
                <a:latin typeface="Arial Black" panose="020B0A04020102020204" pitchFamily="34" charset="0"/>
              </a:rPr>
              <a:t>,</a:t>
            </a:r>
          </a:p>
          <a:p>
            <a:pPr marL="463550" indent="0">
              <a:lnSpc>
                <a:spcPct val="150000"/>
              </a:lnSpc>
              <a:buNone/>
            </a:pPr>
            <a:r>
              <a:rPr lang="en-US" sz="1800" dirty="0" err="1" smtClean="0">
                <a:latin typeface="Arial Black" panose="020B0A04020102020204" pitchFamily="34" charset="0"/>
              </a:rPr>
              <a:t>Puan</a:t>
            </a:r>
            <a:r>
              <a:rPr lang="en-US" sz="1800" dirty="0" smtClean="0">
                <a:latin typeface="Arial Black" panose="020B0A04020102020204" pitchFamily="34" charset="0"/>
              </a:rPr>
              <a:t> </a:t>
            </a:r>
            <a:r>
              <a:rPr lang="en-US" sz="1800" dirty="0" err="1" smtClean="0">
                <a:latin typeface="Arial Black" panose="020B0A04020102020204" pitchFamily="34" charset="0"/>
              </a:rPr>
              <a:t>Hajah</a:t>
            </a:r>
            <a:r>
              <a:rPr lang="en-US" sz="1800" dirty="0" smtClean="0">
                <a:latin typeface="Arial Black" panose="020B0A04020102020204" pitchFamily="34" charset="0"/>
              </a:rPr>
              <a:t> Wan Zarina binti Wan Salleh, </a:t>
            </a:r>
            <a:r>
              <a:rPr lang="en-US" sz="1800" dirty="0" err="1" smtClean="0">
                <a:latin typeface="Arial Black" panose="020B0A04020102020204" pitchFamily="34" charset="0"/>
              </a:rPr>
              <a:t>Pengarah</a:t>
            </a:r>
            <a:r>
              <a:rPr lang="en-US" sz="1800" dirty="0" smtClean="0">
                <a:latin typeface="Arial Black" panose="020B0A04020102020204" pitchFamily="34" charset="0"/>
              </a:rPr>
              <a:t> </a:t>
            </a:r>
            <a:r>
              <a:rPr lang="en-US" sz="1800" dirty="0" err="1" smtClean="0">
                <a:latin typeface="Arial Black" panose="020B0A04020102020204" pitchFamily="34" charset="0"/>
              </a:rPr>
              <a:t>Bahagian</a:t>
            </a:r>
            <a:r>
              <a:rPr lang="en-US" sz="1800" dirty="0" smtClean="0">
                <a:latin typeface="Arial Black" panose="020B0A04020102020204" pitchFamily="34" charset="0"/>
              </a:rPr>
              <a:t> </a:t>
            </a:r>
            <a:r>
              <a:rPr lang="en-US" sz="1800" dirty="0" err="1" smtClean="0">
                <a:latin typeface="Arial Black" panose="020B0A04020102020204" pitchFamily="34" charset="0"/>
              </a:rPr>
              <a:t>Kauseling</a:t>
            </a:r>
            <a:r>
              <a:rPr lang="en-US" sz="1800" dirty="0" smtClean="0">
                <a:latin typeface="Arial Black" panose="020B0A04020102020204" pitchFamily="34" charset="0"/>
              </a:rPr>
              <a:t> </a:t>
            </a:r>
            <a:r>
              <a:rPr lang="en-US" sz="1800" dirty="0" err="1" smtClean="0">
                <a:latin typeface="Arial Black" panose="020B0A04020102020204" pitchFamily="34" charset="0"/>
              </a:rPr>
              <a:t>dan</a:t>
            </a:r>
            <a:r>
              <a:rPr lang="en-US" sz="1800" dirty="0" smtClean="0">
                <a:latin typeface="Arial Black" panose="020B0A04020102020204" pitchFamily="34" charset="0"/>
              </a:rPr>
              <a:t> </a:t>
            </a:r>
            <a:r>
              <a:rPr lang="en-US" sz="1800" dirty="0" err="1" smtClean="0">
                <a:latin typeface="Arial Black" panose="020B0A04020102020204" pitchFamily="34" charset="0"/>
              </a:rPr>
              <a:t>Psikologi</a:t>
            </a:r>
            <a:r>
              <a:rPr lang="en-US" sz="1800" dirty="0" smtClean="0">
                <a:latin typeface="Arial Black" panose="020B0A04020102020204" pitchFamily="34" charset="0"/>
              </a:rPr>
              <a:t>,</a:t>
            </a:r>
          </a:p>
          <a:p>
            <a:pPr marL="463550" indent="0">
              <a:lnSpc>
                <a:spcPct val="150000"/>
              </a:lnSpc>
              <a:buNone/>
            </a:pPr>
            <a:r>
              <a:rPr lang="en-US" sz="1800" dirty="0" err="1" smtClean="0">
                <a:latin typeface="Arial Black" panose="020B0A04020102020204" pitchFamily="34" charset="0"/>
              </a:rPr>
              <a:t>Puan</a:t>
            </a:r>
            <a:r>
              <a:rPr lang="en-US" sz="1800" dirty="0" smtClean="0">
                <a:latin typeface="Arial Black" panose="020B0A04020102020204" pitchFamily="34" charset="0"/>
              </a:rPr>
              <a:t> Hezleen binti Hassan, </a:t>
            </a:r>
            <a:r>
              <a:rPr lang="en-US" sz="1800" dirty="0" err="1" smtClean="0">
                <a:latin typeface="Arial Black" panose="020B0A04020102020204" pitchFamily="34" charset="0"/>
              </a:rPr>
              <a:t>Pengarah</a:t>
            </a:r>
            <a:r>
              <a:rPr lang="en-US" sz="1800" dirty="0" smtClean="0">
                <a:latin typeface="Arial Black" panose="020B0A04020102020204" pitchFamily="34" charset="0"/>
              </a:rPr>
              <a:t> </a:t>
            </a:r>
            <a:r>
              <a:rPr lang="en-US" sz="1800" dirty="0" err="1" smtClean="0">
                <a:latin typeface="Arial Black" panose="020B0A04020102020204" pitchFamily="34" charset="0"/>
              </a:rPr>
              <a:t>Bahagian</a:t>
            </a:r>
            <a:r>
              <a:rPr lang="en-US" sz="1800" dirty="0" smtClean="0">
                <a:latin typeface="Arial Black" panose="020B0A04020102020204" pitchFamily="34" charset="0"/>
              </a:rPr>
              <a:t> </a:t>
            </a:r>
            <a:r>
              <a:rPr lang="en-US" sz="1800" dirty="0" err="1" smtClean="0">
                <a:latin typeface="Arial Black" panose="020B0A04020102020204" pitchFamily="34" charset="0"/>
              </a:rPr>
              <a:t>Perintah</a:t>
            </a:r>
            <a:r>
              <a:rPr lang="en-US" sz="1800" dirty="0" smtClean="0">
                <a:latin typeface="Arial Black" panose="020B0A04020102020204" pitchFamily="34" charset="0"/>
              </a:rPr>
              <a:t> </a:t>
            </a:r>
            <a:r>
              <a:rPr lang="en-US" sz="1800" dirty="0" err="1" smtClean="0">
                <a:latin typeface="Arial Black" panose="020B0A04020102020204" pitchFamily="34" charset="0"/>
              </a:rPr>
              <a:t>Khidmat</a:t>
            </a:r>
            <a:r>
              <a:rPr lang="en-US" sz="1800" dirty="0" smtClean="0">
                <a:latin typeface="Arial Black" panose="020B0A04020102020204" pitchFamily="34" charset="0"/>
              </a:rPr>
              <a:t> </a:t>
            </a:r>
            <a:r>
              <a:rPr lang="en-US" sz="1800" dirty="0" err="1" smtClean="0">
                <a:latin typeface="Arial Black" panose="020B0A04020102020204" pitchFamily="34" charset="0"/>
              </a:rPr>
              <a:t>Masyarakat</a:t>
            </a:r>
            <a:r>
              <a:rPr lang="en-US" sz="1800" dirty="0" smtClean="0">
                <a:latin typeface="Arial Black" panose="020B0A04020102020204" pitchFamily="34" charset="0"/>
              </a:rPr>
              <a:t>, </a:t>
            </a:r>
          </a:p>
          <a:p>
            <a:pPr marL="463550" indent="0">
              <a:buNone/>
            </a:pPr>
            <a:endParaRPr lang="en-US" sz="1800" dirty="0" smtClean="0">
              <a:latin typeface="Arial Black" panose="020B0A04020102020204" pitchFamily="34" charset="0"/>
            </a:endParaRPr>
          </a:p>
          <a:p>
            <a:pPr marL="463550" indent="0">
              <a:buNone/>
            </a:pPr>
            <a:r>
              <a:rPr lang="en-US" sz="1800" dirty="0" err="1" smtClean="0">
                <a:latin typeface="Arial Black" panose="020B0A04020102020204" pitchFamily="34" charset="0"/>
              </a:rPr>
              <a:t>selaku</a:t>
            </a:r>
            <a:r>
              <a:rPr lang="en-US" sz="1800" dirty="0" smtClean="0">
                <a:latin typeface="Arial Black" panose="020B0A04020102020204" pitchFamily="34" charset="0"/>
              </a:rPr>
              <a:t> </a:t>
            </a:r>
            <a:r>
              <a:rPr lang="en-US" sz="1800" dirty="0" err="1" smtClean="0">
                <a:latin typeface="Arial Black" panose="020B0A04020102020204" pitchFamily="34" charset="0"/>
              </a:rPr>
              <a:t>tuan</a:t>
            </a:r>
            <a:r>
              <a:rPr lang="en-US" sz="1800" dirty="0" smtClean="0">
                <a:latin typeface="Arial Black" panose="020B0A04020102020204" pitchFamily="34" charset="0"/>
              </a:rPr>
              <a:t> </a:t>
            </a:r>
            <a:r>
              <a:rPr lang="en-US" sz="1800" dirty="0" err="1" smtClean="0">
                <a:latin typeface="Arial Black" panose="020B0A04020102020204" pitchFamily="34" charset="0"/>
              </a:rPr>
              <a:t>rumah</a:t>
            </a:r>
            <a:r>
              <a:rPr lang="en-US" sz="1800" dirty="0" smtClean="0">
                <a:latin typeface="Arial Black" panose="020B0A04020102020204" pitchFamily="34" charset="0"/>
              </a:rPr>
              <a:t> </a:t>
            </a:r>
            <a:r>
              <a:rPr lang="en-US" sz="1800" dirty="0" err="1" smtClean="0">
                <a:latin typeface="Arial Black" panose="020B0A04020102020204" pitchFamily="34" charset="0"/>
              </a:rPr>
              <a:t>penganjuran</a:t>
            </a:r>
            <a:r>
              <a:rPr lang="en-US" sz="1800" dirty="0" smtClean="0">
                <a:latin typeface="Arial Black" panose="020B0A04020102020204" pitchFamily="34" charset="0"/>
              </a:rPr>
              <a:t> </a:t>
            </a:r>
            <a:r>
              <a:rPr lang="en-US" sz="1800" dirty="0" err="1" smtClean="0">
                <a:latin typeface="Arial Black" panose="020B0A04020102020204" pitchFamily="34" charset="0"/>
              </a:rPr>
              <a:t>majlis</a:t>
            </a:r>
            <a:r>
              <a:rPr lang="en-US" sz="1800" dirty="0" smtClean="0">
                <a:latin typeface="Arial Black" panose="020B0A04020102020204" pitchFamily="34" charset="0"/>
              </a:rPr>
              <a:t> </a:t>
            </a:r>
            <a:r>
              <a:rPr lang="en-US" sz="1800" dirty="0" err="1" smtClean="0">
                <a:latin typeface="Arial Black" panose="020B0A04020102020204" pitchFamily="34" charset="0"/>
              </a:rPr>
              <a:t>pada</a:t>
            </a:r>
            <a:r>
              <a:rPr lang="en-US" sz="1800" dirty="0" smtClean="0">
                <a:latin typeface="Arial Black" panose="020B0A04020102020204" pitchFamily="34" charset="0"/>
              </a:rPr>
              <a:t> </a:t>
            </a:r>
            <a:r>
              <a:rPr lang="en-US" sz="1800" dirty="0" err="1" smtClean="0">
                <a:latin typeface="Arial Black" panose="020B0A04020102020204" pitchFamily="34" charset="0"/>
              </a:rPr>
              <a:t>hari</a:t>
            </a:r>
            <a:r>
              <a:rPr lang="en-US" sz="1800" dirty="0" smtClean="0">
                <a:latin typeface="Arial Black" panose="020B0A04020102020204" pitchFamily="34" charset="0"/>
              </a:rPr>
              <a:t> </a:t>
            </a:r>
            <a:r>
              <a:rPr lang="en-US" sz="1800" dirty="0" err="1" smtClean="0">
                <a:latin typeface="Arial Black" panose="020B0A04020102020204" pitchFamily="34" charset="0"/>
              </a:rPr>
              <a:t>ini</a:t>
            </a:r>
            <a:r>
              <a:rPr lang="en-US" sz="1800" dirty="0" smtClean="0">
                <a:latin typeface="Arial Black" panose="020B0A04020102020204" pitchFamily="34" charset="0"/>
              </a:rPr>
              <a:t>.</a:t>
            </a:r>
          </a:p>
          <a:p>
            <a:endParaRPr lang="en-US" sz="1800" dirty="0"/>
          </a:p>
        </p:txBody>
      </p:sp>
      <p:pic>
        <p:nvPicPr>
          <p:cNvPr id="2050" name="Picture 2" descr="C:\Users\fatimahzuraidah\Desktop\images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194" y="172189"/>
            <a:ext cx="5201185" cy="6520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62157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6188" y="720156"/>
            <a:ext cx="11294660" cy="5325802"/>
          </a:xfrm>
        </p:spPr>
        <p:txBody>
          <a:bodyPr>
            <a:noAutofit/>
          </a:bodyPr>
          <a:lstStyle/>
          <a:p>
            <a:pPr marL="914400" lvl="0" indent="-914400" algn="just">
              <a:lnSpc>
                <a:spcPct val="150000"/>
              </a:lnSpc>
              <a:buNone/>
            </a:pPr>
            <a:r>
              <a:rPr lang="en-US" dirty="0" smtClean="0">
                <a:latin typeface="Arial Black" panose="020B0A04020102020204" pitchFamily="34" charset="0"/>
              </a:rPr>
              <a:t>14)	</a:t>
            </a:r>
            <a:r>
              <a:rPr lang="en-US" dirty="0" err="1" smtClean="0">
                <a:latin typeface="Arial Black" panose="020B0A04020102020204" pitchFamily="34" charset="0"/>
              </a:rPr>
              <a:t>Permasalahan</a:t>
            </a:r>
            <a:r>
              <a:rPr lang="en-US" dirty="0" smtClean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warga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kerja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dan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rintihan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masyarakat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dapat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diselami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dan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difahami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dengan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lebih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baik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melalui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pendekatan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turun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padang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kerana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kita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boleh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mengetahui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dengan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lebih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dekat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tahap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semangat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dan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motivasi</a:t>
            </a:r>
            <a:r>
              <a:rPr lang="en-US" dirty="0">
                <a:latin typeface="Arial Black" panose="020B0A04020102020204" pitchFamily="34" charset="0"/>
              </a:rPr>
              <a:t>, </a:t>
            </a:r>
            <a:r>
              <a:rPr lang="en-US" dirty="0" err="1">
                <a:latin typeface="Arial Black" panose="020B0A04020102020204" pitchFamily="34" charset="0"/>
              </a:rPr>
              <a:t>prestasi</a:t>
            </a:r>
            <a:r>
              <a:rPr lang="en-US" dirty="0">
                <a:latin typeface="Arial Black" panose="020B0A04020102020204" pitchFamily="34" charset="0"/>
              </a:rPr>
              <a:t>, </a:t>
            </a:r>
            <a:r>
              <a:rPr lang="en-US" dirty="0" err="1">
                <a:latin typeface="Arial Black" panose="020B0A04020102020204" pitchFamily="34" charset="0"/>
              </a:rPr>
              <a:t>kebajikan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dan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persekitaran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tempat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mereka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bekerja</a:t>
            </a:r>
            <a:r>
              <a:rPr lang="en-US" dirty="0">
                <a:latin typeface="Arial Black" panose="020B0A04020102020204" pitchFamily="34" charset="0"/>
              </a:rPr>
              <a:t>. </a:t>
            </a:r>
            <a:r>
              <a:rPr lang="en-US" dirty="0" err="1">
                <a:latin typeface="Arial Black" panose="020B0A04020102020204" pitchFamily="34" charset="0"/>
              </a:rPr>
              <a:t>Oleh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itu</a:t>
            </a:r>
            <a:r>
              <a:rPr lang="en-US" dirty="0">
                <a:latin typeface="Arial Black" panose="020B0A04020102020204" pitchFamily="34" charset="0"/>
              </a:rPr>
              <a:t>, </a:t>
            </a:r>
            <a:r>
              <a:rPr lang="en-US" dirty="0" err="1">
                <a:latin typeface="Arial Black" panose="020B0A04020102020204" pitchFamily="34" charset="0"/>
              </a:rPr>
              <a:t>kita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boleh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membantu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menyelesaikan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masalah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dengan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lebih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cepat</a:t>
            </a:r>
            <a:r>
              <a:rPr lang="en-US" dirty="0">
                <a:latin typeface="Arial Black" panose="020B0A04020102020204" pitchFamily="34" charset="0"/>
              </a:rPr>
              <a:t>, </a:t>
            </a:r>
            <a:r>
              <a:rPr lang="en-US" dirty="0" err="1">
                <a:latin typeface="Arial Black" panose="020B0A04020102020204" pitchFamily="34" charset="0"/>
              </a:rPr>
              <a:t>tepat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dan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berintegriti</a:t>
            </a:r>
            <a:r>
              <a:rPr lang="en-US" dirty="0">
                <a:latin typeface="Arial Black" panose="020B0A04020102020204" pitchFamily="34" charset="0"/>
              </a:rPr>
              <a:t>.</a:t>
            </a:r>
          </a:p>
          <a:p>
            <a:pPr algn="just">
              <a:lnSpc>
                <a:spcPct val="150000"/>
              </a:lnSpc>
            </a:pPr>
            <a:endParaRPr lang="en-US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2553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785" y="665565"/>
            <a:ext cx="11109278" cy="5448632"/>
          </a:xfrm>
        </p:spPr>
        <p:txBody>
          <a:bodyPr>
            <a:normAutofit fontScale="92500" lnSpcReduction="20000"/>
          </a:bodyPr>
          <a:lstStyle/>
          <a:p>
            <a:pPr marL="914400" lvl="0" indent="-914400" algn="just">
              <a:lnSpc>
                <a:spcPct val="150000"/>
              </a:lnSpc>
              <a:buNone/>
            </a:pPr>
            <a:r>
              <a:rPr lang="en-US" dirty="0" smtClean="0">
                <a:latin typeface="Arial Black" panose="020B0A04020102020204" pitchFamily="34" charset="0"/>
              </a:rPr>
              <a:t>15)	</a:t>
            </a:r>
            <a:r>
              <a:rPr lang="en-US" dirty="0" err="1" smtClean="0">
                <a:latin typeface="Arial Black" panose="020B0A04020102020204" pitchFamily="34" charset="0"/>
              </a:rPr>
              <a:t>Budaya</a:t>
            </a:r>
            <a:r>
              <a:rPr lang="en-US" dirty="0" smtClean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turun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padang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juga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menyediakan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ruang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interaksi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terus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dengan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masyarakat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dan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warga</a:t>
            </a:r>
            <a:r>
              <a:rPr lang="en-US" dirty="0">
                <a:latin typeface="Arial Black" panose="020B0A04020102020204" pitchFamily="34" charset="0"/>
              </a:rPr>
              <a:t> Jabatan </a:t>
            </a:r>
            <a:r>
              <a:rPr lang="en-US" dirty="0" err="1">
                <a:latin typeface="Arial Black" panose="020B0A04020102020204" pitchFamily="34" charset="0"/>
              </a:rPr>
              <a:t>bagi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mendapatkan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maklum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balas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dan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persepsi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mereka</a:t>
            </a:r>
            <a:r>
              <a:rPr lang="en-US" dirty="0">
                <a:latin typeface="Arial Black" panose="020B0A04020102020204" pitchFamily="34" charset="0"/>
              </a:rPr>
              <a:t>. </a:t>
            </a:r>
            <a:r>
              <a:rPr lang="en-US" dirty="0" err="1">
                <a:latin typeface="Arial Black" panose="020B0A04020102020204" pitchFamily="34" charset="0"/>
              </a:rPr>
              <a:t>Penglibatan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pegawai-pegawai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kanan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mewakili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pelbagai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bahagian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dalam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pasukan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turun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padang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akan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menjadi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lebih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berkesan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bagi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melaksanakan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tindakan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penambahbaikan</a:t>
            </a:r>
            <a:r>
              <a:rPr lang="en-US" dirty="0">
                <a:latin typeface="Arial Black" panose="020B0A04020102020204" pitchFamily="34" charset="0"/>
              </a:rPr>
              <a:t>  </a:t>
            </a:r>
            <a:r>
              <a:rPr lang="en-US" dirty="0" err="1">
                <a:latin typeface="Arial Black" panose="020B0A04020102020204" pitchFamily="34" charset="0"/>
              </a:rPr>
              <a:t>atau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mencadangkan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inovasi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dan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inisiatif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baharu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dalam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sistem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penyampaian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perkhidmatan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sama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ada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dari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segi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sumber</a:t>
            </a:r>
            <a:r>
              <a:rPr lang="en-US" dirty="0">
                <a:latin typeface="Arial Black" panose="020B0A04020102020204" pitchFamily="34" charset="0"/>
              </a:rPr>
              <a:t>, </a:t>
            </a:r>
            <a:r>
              <a:rPr lang="en-US" dirty="0" err="1">
                <a:latin typeface="Arial Black" panose="020B0A04020102020204" pitchFamily="34" charset="0"/>
              </a:rPr>
              <a:t>prosedur</a:t>
            </a:r>
            <a:r>
              <a:rPr lang="en-US" dirty="0">
                <a:latin typeface="Arial Black" panose="020B0A04020102020204" pitchFamily="34" charset="0"/>
              </a:rPr>
              <a:t>, </a:t>
            </a:r>
            <a:r>
              <a:rPr lang="en-US" dirty="0" err="1">
                <a:latin typeface="Arial Black" panose="020B0A04020102020204" pitchFamily="34" charset="0"/>
              </a:rPr>
              <a:t>kepakaran</a:t>
            </a:r>
            <a:r>
              <a:rPr lang="en-US" dirty="0">
                <a:latin typeface="Arial Black" panose="020B0A04020102020204" pitchFamily="34" charset="0"/>
              </a:rPr>
              <a:t>, </a:t>
            </a:r>
            <a:r>
              <a:rPr lang="en-US" dirty="0" err="1">
                <a:latin typeface="Arial Black" panose="020B0A04020102020204" pitchFamily="34" charset="0"/>
              </a:rPr>
              <a:t>teknologi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dan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infrastruktur</a:t>
            </a:r>
            <a:r>
              <a:rPr lang="en-US" dirty="0">
                <a:latin typeface="Arial Black" panose="020B0A04020102020204" pitchFamily="34" charset="0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n-US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3346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1595" y="365124"/>
            <a:ext cx="11253719" cy="1832165"/>
          </a:xfrm>
        </p:spPr>
        <p:txBody>
          <a:bodyPr>
            <a:noAutofit/>
          </a:bodyPr>
          <a:lstStyle/>
          <a:p>
            <a:r>
              <a:rPr lang="en-US" sz="2800" dirty="0" err="1" smtClean="0">
                <a:latin typeface="Arial Black" panose="020B0A04020102020204" pitchFamily="34" charset="0"/>
              </a:rPr>
              <a:t>YBrs</a:t>
            </a:r>
            <a:r>
              <a:rPr lang="en-US" sz="2800" dirty="0" smtClean="0">
                <a:latin typeface="Arial Black" panose="020B0A04020102020204" pitchFamily="34" charset="0"/>
              </a:rPr>
              <a:t>. Dato’/ </a:t>
            </a:r>
            <a:r>
              <a:rPr lang="en-US" sz="2800" dirty="0" err="1" smtClean="0">
                <a:latin typeface="Arial Black" panose="020B0A04020102020204" pitchFamily="34" charset="0"/>
              </a:rPr>
              <a:t>Doktor</a:t>
            </a:r>
            <a:r>
              <a:rPr lang="en-US" sz="2800" dirty="0" smtClean="0">
                <a:latin typeface="Arial Black" panose="020B0A04020102020204" pitchFamily="34" charset="0"/>
              </a:rPr>
              <a:t>/ Tuan-Tuan/ </a:t>
            </a:r>
            <a:r>
              <a:rPr lang="en-US" sz="2800" dirty="0" err="1" smtClean="0">
                <a:latin typeface="Arial Black" panose="020B0A04020102020204" pitchFamily="34" charset="0"/>
              </a:rPr>
              <a:t>Puan-Puan</a:t>
            </a:r>
            <a:r>
              <a:rPr lang="en-US" sz="2800" dirty="0" smtClean="0">
                <a:latin typeface="Arial Black" panose="020B0A04020102020204" pitchFamily="34" charset="0"/>
              </a:rPr>
              <a:t> yang </a:t>
            </a:r>
            <a:r>
              <a:rPr lang="en-US" sz="2800" dirty="0" err="1" smtClean="0">
                <a:latin typeface="Arial Black" panose="020B0A04020102020204" pitchFamily="34" charset="0"/>
              </a:rPr>
              <a:t>dihormati</a:t>
            </a:r>
            <a:r>
              <a:rPr lang="en-US" sz="2800" dirty="0" smtClean="0">
                <a:latin typeface="Arial Black" panose="020B0A04020102020204" pitchFamily="34" charset="0"/>
              </a:rPr>
              <a:t> </a:t>
            </a:r>
            <a:r>
              <a:rPr lang="en-US" sz="2800" dirty="0" err="1" smtClean="0">
                <a:latin typeface="Arial Black" panose="020B0A04020102020204" pitchFamily="34" charset="0"/>
              </a:rPr>
              <a:t>sekalian</a:t>
            </a:r>
            <a:r>
              <a:rPr lang="en-US" sz="2800" dirty="0" smtClean="0">
                <a:latin typeface="Arial Black" panose="020B0A04020102020204" pitchFamily="34" charset="0"/>
              </a:rPr>
              <a:t>,</a:t>
            </a:r>
            <a:br>
              <a:rPr lang="en-US" sz="2800" dirty="0" smtClean="0">
                <a:latin typeface="Arial Black" panose="020B0A04020102020204" pitchFamily="34" charset="0"/>
              </a:rPr>
            </a:br>
            <a:r>
              <a:rPr lang="en-US" sz="2800" dirty="0" smtClean="0">
                <a:latin typeface="Arial Black" panose="020B0A04020102020204" pitchFamily="34" charset="0"/>
              </a:rPr>
              <a:t/>
            </a:r>
            <a:br>
              <a:rPr lang="en-US" sz="2800" dirty="0" smtClean="0">
                <a:latin typeface="Arial Black" panose="020B0A04020102020204" pitchFamily="34" charset="0"/>
              </a:rPr>
            </a:br>
            <a:r>
              <a:rPr lang="en-US" sz="2800" dirty="0" smtClean="0">
                <a:latin typeface="Arial Black" panose="020B0A04020102020204" pitchFamily="34" charset="0"/>
              </a:rPr>
              <a:t>PRINSIP 3: MUSYAWARAH</a:t>
            </a:r>
            <a:endParaRPr lang="en-US" sz="2800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060" y="2303296"/>
            <a:ext cx="11199128" cy="4351338"/>
          </a:xfrm>
        </p:spPr>
        <p:txBody>
          <a:bodyPr>
            <a:normAutofit fontScale="92500" lnSpcReduction="20000"/>
          </a:bodyPr>
          <a:lstStyle/>
          <a:p>
            <a:pPr marL="914400" lvl="0" indent="-914400" algn="just">
              <a:lnSpc>
                <a:spcPct val="150000"/>
              </a:lnSpc>
              <a:buNone/>
            </a:pPr>
            <a:r>
              <a:rPr lang="en-US" dirty="0" smtClean="0">
                <a:latin typeface="Arial Black" panose="020B0A04020102020204" pitchFamily="34" charset="0"/>
              </a:rPr>
              <a:t>16)	</a:t>
            </a:r>
            <a:r>
              <a:rPr lang="en-US" dirty="0" err="1" smtClean="0">
                <a:latin typeface="Arial Black" panose="020B0A04020102020204" pitchFamily="34" charset="0"/>
              </a:rPr>
              <a:t>Musyawarah</a:t>
            </a:r>
            <a:r>
              <a:rPr lang="en-US" dirty="0" smtClean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ialah</a:t>
            </a:r>
            <a:r>
              <a:rPr lang="en-US" dirty="0">
                <a:latin typeface="Arial Black" panose="020B0A04020102020204" pitchFamily="34" charset="0"/>
              </a:rPr>
              <a:t> proses </a:t>
            </a:r>
            <a:r>
              <a:rPr lang="en-US" dirty="0" err="1">
                <a:latin typeface="Arial Black" panose="020B0A04020102020204" pitchFamily="34" charset="0"/>
              </a:rPr>
              <a:t>berbincang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atau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berunding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antara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dua</a:t>
            </a:r>
            <a:r>
              <a:rPr lang="en-US" dirty="0">
                <a:latin typeface="Arial Black" panose="020B0A04020102020204" pitchFamily="34" charset="0"/>
              </a:rPr>
              <a:t> orang </a:t>
            </a:r>
            <a:r>
              <a:rPr lang="en-US" dirty="0" err="1">
                <a:latin typeface="Arial Black" panose="020B0A04020102020204" pitchFamily="34" charset="0"/>
              </a:rPr>
              <a:t>atau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lebih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mengenai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sesuatu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persoalan</a:t>
            </a:r>
            <a:r>
              <a:rPr lang="en-US" dirty="0">
                <a:latin typeface="Arial Black" panose="020B0A04020102020204" pitchFamily="34" charset="0"/>
              </a:rPr>
              <a:t>, </a:t>
            </a:r>
            <a:r>
              <a:rPr lang="en-US" dirty="0" err="1">
                <a:latin typeface="Arial Black" panose="020B0A04020102020204" pitchFamily="34" charset="0"/>
              </a:rPr>
              <a:t>isu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atau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masalah</a:t>
            </a:r>
            <a:r>
              <a:rPr lang="en-US" dirty="0">
                <a:latin typeface="Arial Black" panose="020B0A04020102020204" pitchFamily="34" charset="0"/>
              </a:rPr>
              <a:t> yang </a:t>
            </a:r>
            <a:r>
              <a:rPr lang="en-US" dirty="0" err="1">
                <a:latin typeface="Arial Black" panose="020B0A04020102020204" pitchFamily="34" charset="0"/>
              </a:rPr>
              <a:t>bertujuan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untuk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mencapai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keputusan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terbaik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secara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bersama</a:t>
            </a:r>
            <a:r>
              <a:rPr lang="en-US" dirty="0">
                <a:latin typeface="Arial Black" panose="020B0A04020102020204" pitchFamily="34" charset="0"/>
              </a:rPr>
              <a:t>. </a:t>
            </a:r>
            <a:r>
              <a:rPr lang="en-US" dirty="0" err="1">
                <a:latin typeface="Arial Black" panose="020B0A04020102020204" pitchFamily="34" charset="0"/>
              </a:rPr>
              <a:t>Keputusan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hasil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musyawarah</a:t>
            </a:r>
            <a:r>
              <a:rPr lang="en-US" dirty="0">
                <a:latin typeface="Arial Black" panose="020B0A04020102020204" pitchFamily="34" charset="0"/>
              </a:rPr>
              <a:t>, </a:t>
            </a:r>
            <a:r>
              <a:rPr lang="en-US" dirty="0" err="1">
                <a:latin typeface="Arial Black" panose="020B0A04020102020204" pitchFamily="34" charset="0"/>
              </a:rPr>
              <a:t>selalunya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akan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menguntungkan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banyak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pihak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kerana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telah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melewati</a:t>
            </a:r>
            <a:r>
              <a:rPr lang="en-US" dirty="0">
                <a:latin typeface="Arial Black" panose="020B0A04020102020204" pitchFamily="34" charset="0"/>
              </a:rPr>
              <a:t> proses </a:t>
            </a:r>
            <a:r>
              <a:rPr lang="en-US" dirty="0" err="1">
                <a:latin typeface="Arial Black" panose="020B0A04020102020204" pitchFamily="34" charset="0"/>
              </a:rPr>
              <a:t>tukar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pendapat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dan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saranan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antara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pelbagai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pihak</a:t>
            </a:r>
            <a:r>
              <a:rPr lang="en-US" dirty="0">
                <a:latin typeface="Arial Black" panose="020B0A04020102020204" pitchFamily="34" charset="0"/>
              </a:rPr>
              <a:t>. 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n-US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2167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7006" y="883930"/>
            <a:ext cx="10844284" cy="4351338"/>
          </a:xfrm>
        </p:spPr>
        <p:txBody>
          <a:bodyPr>
            <a:normAutofit/>
          </a:bodyPr>
          <a:lstStyle/>
          <a:p>
            <a:pPr marL="860425" lvl="0" indent="-860425" algn="just">
              <a:lnSpc>
                <a:spcPct val="150000"/>
              </a:lnSpc>
              <a:buNone/>
            </a:pPr>
            <a:r>
              <a:rPr lang="en-US" dirty="0" smtClean="0">
                <a:latin typeface="Arial Black" panose="020B0A04020102020204" pitchFamily="34" charset="0"/>
              </a:rPr>
              <a:t>17) 	</a:t>
            </a:r>
            <a:r>
              <a:rPr lang="en-US" dirty="0" err="1" smtClean="0">
                <a:latin typeface="Arial Black" panose="020B0A04020102020204" pitchFamily="34" charset="0"/>
              </a:rPr>
              <a:t>Sebagai</a:t>
            </a:r>
            <a:r>
              <a:rPr lang="en-US" dirty="0" smtClean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penjawat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awam</a:t>
            </a:r>
            <a:r>
              <a:rPr lang="en-US" dirty="0">
                <a:latin typeface="Arial Black" panose="020B0A04020102020204" pitchFamily="34" charset="0"/>
              </a:rPr>
              <a:t>, </a:t>
            </a:r>
            <a:r>
              <a:rPr lang="en-US" dirty="0" err="1">
                <a:latin typeface="Arial Black" panose="020B0A04020102020204" pitchFamily="34" charset="0"/>
              </a:rPr>
              <a:t>warga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kerja</a:t>
            </a:r>
            <a:r>
              <a:rPr lang="en-US" dirty="0">
                <a:latin typeface="Arial Black" panose="020B0A04020102020204" pitchFamily="34" charset="0"/>
              </a:rPr>
              <a:t> JKM </a:t>
            </a:r>
            <a:r>
              <a:rPr lang="en-US" dirty="0" err="1">
                <a:latin typeface="Arial Black" panose="020B0A04020102020204" pitchFamily="34" charset="0"/>
              </a:rPr>
              <a:t>boleh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menyemarakkan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elemen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musyawarah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melalui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sesi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konsultasi</a:t>
            </a:r>
            <a:r>
              <a:rPr lang="en-US" dirty="0">
                <a:latin typeface="Arial Black" panose="020B0A04020102020204" pitchFamily="34" charset="0"/>
              </a:rPr>
              <a:t>, dialog, </a:t>
            </a:r>
            <a:r>
              <a:rPr lang="en-US" dirty="0" err="1">
                <a:latin typeface="Arial Black" panose="020B0A04020102020204" pitchFamily="34" charset="0"/>
              </a:rPr>
              <a:t>perkongsian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ilmu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dengan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warga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kerja</a:t>
            </a:r>
            <a:r>
              <a:rPr lang="en-US" dirty="0">
                <a:latin typeface="Arial Black" panose="020B0A04020102020204" pitchFamily="34" charset="0"/>
              </a:rPr>
              <a:t> Jabatan yang </a:t>
            </a:r>
            <a:r>
              <a:rPr lang="en-US" dirty="0" err="1">
                <a:latin typeface="Arial Black" panose="020B0A04020102020204" pitchFamily="34" charset="0"/>
              </a:rPr>
              <a:t>berpengalaman</a:t>
            </a:r>
            <a:r>
              <a:rPr lang="en-US" dirty="0">
                <a:latin typeface="Arial Black" panose="020B0A04020102020204" pitchFamily="34" charset="0"/>
              </a:rPr>
              <a:t>, </a:t>
            </a:r>
            <a:r>
              <a:rPr lang="en-US" dirty="0" err="1">
                <a:latin typeface="Arial Black" panose="020B0A04020102020204" pitchFamily="34" charset="0"/>
              </a:rPr>
              <a:t>pihak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berkepentingan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dengan</a:t>
            </a:r>
            <a:r>
              <a:rPr lang="en-US" dirty="0">
                <a:latin typeface="Arial Black" panose="020B0A04020102020204" pitchFamily="34" charset="0"/>
              </a:rPr>
              <a:t> Jabatan, </a:t>
            </a:r>
            <a:r>
              <a:rPr lang="en-US" dirty="0" err="1">
                <a:latin typeface="Arial Black" panose="020B0A04020102020204" pitchFamily="34" charset="0"/>
              </a:rPr>
              <a:t>dan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komuniti</a:t>
            </a:r>
            <a:r>
              <a:rPr lang="en-US" dirty="0">
                <a:latin typeface="Arial Black" panose="020B0A04020102020204" pitchFamily="34" charset="0"/>
              </a:rPr>
              <a:t> di </a:t>
            </a:r>
            <a:r>
              <a:rPr lang="en-US" dirty="0" err="1">
                <a:latin typeface="Arial Black" panose="020B0A04020102020204" pitchFamily="34" charset="0"/>
              </a:rPr>
              <a:t>pelbagai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peringkat</a:t>
            </a:r>
            <a:r>
              <a:rPr lang="en-US" dirty="0">
                <a:latin typeface="Arial Black" panose="020B0A04020102020204" pitchFamily="34" charset="0"/>
              </a:rPr>
              <a:t> yang </a:t>
            </a:r>
            <a:r>
              <a:rPr lang="en-US" dirty="0" err="1">
                <a:latin typeface="Arial Black" panose="020B0A04020102020204" pitchFamily="34" charset="0"/>
              </a:rPr>
              <a:t>memerlukan</a:t>
            </a:r>
            <a:r>
              <a:rPr lang="en-US" dirty="0">
                <a:latin typeface="Arial Black" panose="020B0A04020102020204" pitchFamily="34" charset="0"/>
              </a:rPr>
              <a:t>.</a:t>
            </a:r>
          </a:p>
          <a:p>
            <a:pPr algn="just">
              <a:lnSpc>
                <a:spcPct val="150000"/>
              </a:lnSpc>
            </a:pPr>
            <a:endParaRPr lang="en-US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0153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232" y="802043"/>
            <a:ext cx="11130887" cy="4834482"/>
          </a:xfrm>
        </p:spPr>
        <p:txBody>
          <a:bodyPr>
            <a:noAutofit/>
          </a:bodyPr>
          <a:lstStyle/>
          <a:p>
            <a:pPr marL="914400" lvl="0" indent="-914400" algn="just">
              <a:lnSpc>
                <a:spcPct val="150000"/>
              </a:lnSpc>
              <a:buAutoNum type="arabicParenR" startAt="18"/>
            </a:pPr>
            <a:r>
              <a:rPr lang="en-US" dirty="0" err="1" smtClean="0">
                <a:latin typeface="Arial Black" panose="020B0A04020102020204" pitchFamily="34" charset="0"/>
              </a:rPr>
              <a:t>Latihan</a:t>
            </a:r>
            <a:r>
              <a:rPr lang="en-US" dirty="0" smtClean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mengenai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tatacara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dan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etika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musyarawah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kepada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warga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kerja</a:t>
            </a:r>
            <a:r>
              <a:rPr lang="en-US" dirty="0">
                <a:latin typeface="Arial Black" panose="020B0A04020102020204" pitchFamily="34" charset="0"/>
              </a:rPr>
              <a:t> Jabatan </a:t>
            </a:r>
            <a:r>
              <a:rPr lang="en-US" dirty="0" err="1">
                <a:latin typeface="Arial Black" panose="020B0A04020102020204" pitchFamily="34" charset="0"/>
              </a:rPr>
              <a:t>boleh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dilakukan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untuk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meningkatkan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tahap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keyakinan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diri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mereka</a:t>
            </a:r>
            <a:r>
              <a:rPr lang="en-US" dirty="0">
                <a:latin typeface="Arial Black" panose="020B0A04020102020204" pitchFamily="34" charset="0"/>
              </a:rPr>
              <a:t>. </a:t>
            </a:r>
            <a:endParaRPr lang="en-US" dirty="0" smtClean="0">
              <a:latin typeface="Arial Black" panose="020B0A04020102020204" pitchFamily="34" charset="0"/>
            </a:endParaRPr>
          </a:p>
          <a:p>
            <a:pPr marL="914400" lvl="0" indent="0" algn="just">
              <a:lnSpc>
                <a:spcPct val="150000"/>
              </a:lnSpc>
              <a:buNone/>
            </a:pPr>
            <a:r>
              <a:rPr lang="en-US" dirty="0" err="1" smtClean="0">
                <a:latin typeface="Arial Black" panose="020B0A04020102020204" pitchFamily="34" charset="0"/>
              </a:rPr>
              <a:t>Ini</a:t>
            </a:r>
            <a:r>
              <a:rPr lang="en-US" dirty="0" smtClean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kerana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sesi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musyawarah</a:t>
            </a:r>
            <a:r>
              <a:rPr lang="en-US" dirty="0">
                <a:latin typeface="Arial Black" panose="020B0A04020102020204" pitchFamily="34" charset="0"/>
              </a:rPr>
              <a:t> yang </a:t>
            </a:r>
            <a:r>
              <a:rPr lang="en-US" dirty="0" err="1">
                <a:latin typeface="Arial Black" panose="020B0A04020102020204" pitchFamily="34" charset="0"/>
              </a:rPr>
              <a:t>berkesan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adalah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melibatkan</a:t>
            </a:r>
            <a:r>
              <a:rPr lang="en-US" dirty="0">
                <a:latin typeface="Arial Black" panose="020B0A04020102020204" pitchFamily="34" charset="0"/>
              </a:rPr>
              <a:t>  </a:t>
            </a:r>
            <a:r>
              <a:rPr lang="en-US" dirty="0" err="1">
                <a:latin typeface="Arial Black" panose="020B0A04020102020204" pitchFamily="34" charset="0"/>
              </a:rPr>
              <a:t>pihak</a:t>
            </a:r>
            <a:r>
              <a:rPr lang="en-US" dirty="0">
                <a:latin typeface="Arial Black" panose="020B0A04020102020204" pitchFamily="34" charset="0"/>
              </a:rPr>
              <a:t> yang </a:t>
            </a:r>
            <a:r>
              <a:rPr lang="en-US" dirty="0" err="1">
                <a:latin typeface="Arial Black" panose="020B0A04020102020204" pitchFamily="34" charset="0"/>
              </a:rPr>
              <a:t>berkepentingan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terhadap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isu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seperti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 smtClean="0">
                <a:latin typeface="Arial Black" panose="020B0A04020102020204" pitchFamily="34" charset="0"/>
              </a:rPr>
              <a:t>berikut</a:t>
            </a:r>
            <a:r>
              <a:rPr lang="en-US" dirty="0" smtClean="0">
                <a:latin typeface="Arial Black" panose="020B0A04020102020204" pitchFamily="34" charset="0"/>
              </a:rPr>
              <a:t>:</a:t>
            </a:r>
          </a:p>
          <a:p>
            <a:pPr algn="just">
              <a:lnSpc>
                <a:spcPct val="150000"/>
              </a:lnSpc>
            </a:pPr>
            <a:endParaRPr lang="en-US" sz="22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8134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3358" y="378961"/>
            <a:ext cx="11089943" cy="5789827"/>
          </a:xfrm>
        </p:spPr>
        <p:txBody>
          <a:bodyPr>
            <a:normAutofit fontScale="85000" lnSpcReduction="10000"/>
          </a:bodyPr>
          <a:lstStyle/>
          <a:p>
            <a:pPr marL="863600" lvl="0" indent="-863600" algn="just">
              <a:lnSpc>
                <a:spcPct val="120000"/>
              </a:lnSpc>
              <a:buNone/>
            </a:pPr>
            <a:r>
              <a:rPr lang="en-US" sz="3100" b="1" dirty="0" err="1" smtClean="0">
                <a:latin typeface="Arial Black" panose="020B0A04020102020204" pitchFamily="34" charset="0"/>
              </a:rPr>
              <a:t>i</a:t>
            </a:r>
            <a:r>
              <a:rPr lang="en-US" sz="3100" b="1" dirty="0" smtClean="0">
                <a:latin typeface="Arial Black" panose="020B0A04020102020204" pitchFamily="34" charset="0"/>
              </a:rPr>
              <a:t>. 	</a:t>
            </a:r>
            <a:r>
              <a:rPr lang="en-US" sz="3100" b="1" u="sng" dirty="0" smtClean="0">
                <a:latin typeface="Arial Black" panose="020B0A04020102020204" pitchFamily="34" charset="0"/>
              </a:rPr>
              <a:t>Kumpulan </a:t>
            </a:r>
            <a:r>
              <a:rPr lang="en-US" sz="3100" b="1" u="sng" dirty="0" err="1" smtClean="0">
                <a:latin typeface="Arial Black" panose="020B0A04020102020204" pitchFamily="34" charset="0"/>
              </a:rPr>
              <a:t>Fokus</a:t>
            </a:r>
            <a:r>
              <a:rPr lang="en-US" sz="3100" dirty="0" smtClean="0">
                <a:latin typeface="Arial Black" panose="020B0A04020102020204" pitchFamily="34" charset="0"/>
              </a:rPr>
              <a:t> </a:t>
            </a:r>
            <a:r>
              <a:rPr lang="en-US" sz="3100" dirty="0" err="1" smtClean="0">
                <a:latin typeface="Arial Black" panose="020B0A04020102020204" pitchFamily="34" charset="0"/>
              </a:rPr>
              <a:t>bagi</a:t>
            </a:r>
            <a:r>
              <a:rPr lang="en-US" sz="3100" dirty="0" smtClean="0">
                <a:latin typeface="Arial Black" panose="020B0A04020102020204" pitchFamily="34" charset="0"/>
              </a:rPr>
              <a:t> </a:t>
            </a:r>
            <a:r>
              <a:rPr lang="en-US" sz="3100" dirty="0" err="1" smtClean="0">
                <a:latin typeface="Arial Black" panose="020B0A04020102020204" pitchFamily="34" charset="0"/>
              </a:rPr>
              <a:t>perbincangan</a:t>
            </a:r>
            <a:r>
              <a:rPr lang="en-US" sz="3100" dirty="0" smtClean="0">
                <a:latin typeface="Arial Black" panose="020B0A04020102020204" pitchFamily="34" charset="0"/>
              </a:rPr>
              <a:t> </a:t>
            </a:r>
            <a:r>
              <a:rPr lang="en-US" sz="3100" dirty="0" err="1" smtClean="0">
                <a:latin typeface="Arial Black" panose="020B0A04020102020204" pitchFamily="34" charset="0"/>
              </a:rPr>
              <a:t>perkara</a:t>
            </a:r>
            <a:r>
              <a:rPr lang="en-US" sz="3100" dirty="0" smtClean="0">
                <a:latin typeface="Arial Black" panose="020B0A04020102020204" pitchFamily="34" charset="0"/>
              </a:rPr>
              <a:t> </a:t>
            </a:r>
            <a:r>
              <a:rPr lang="en-US" sz="3100" dirty="0" err="1" smtClean="0">
                <a:latin typeface="Arial Black" panose="020B0A04020102020204" pitchFamily="34" charset="0"/>
              </a:rPr>
              <a:t>berkaitan</a:t>
            </a:r>
            <a:r>
              <a:rPr lang="en-US" sz="3100" dirty="0" smtClean="0">
                <a:latin typeface="Arial Black" panose="020B0A04020102020204" pitchFamily="34" charset="0"/>
              </a:rPr>
              <a:t> </a:t>
            </a:r>
            <a:r>
              <a:rPr lang="en-US" sz="3100" dirty="0" err="1" smtClean="0">
                <a:latin typeface="Arial Black" panose="020B0A04020102020204" pitchFamily="34" charset="0"/>
              </a:rPr>
              <a:t>perancangan</a:t>
            </a:r>
            <a:r>
              <a:rPr lang="en-US" sz="3100" dirty="0" smtClean="0">
                <a:latin typeface="Arial Black" panose="020B0A04020102020204" pitchFamily="34" charset="0"/>
              </a:rPr>
              <a:t> </a:t>
            </a:r>
            <a:r>
              <a:rPr lang="en-US" sz="3100" dirty="0" err="1" smtClean="0">
                <a:latin typeface="Arial Black" panose="020B0A04020102020204" pitchFamily="34" charset="0"/>
              </a:rPr>
              <a:t>dasar</a:t>
            </a:r>
            <a:r>
              <a:rPr lang="en-US" sz="3100" dirty="0" smtClean="0">
                <a:latin typeface="Arial Black" panose="020B0A04020102020204" pitchFamily="34" charset="0"/>
              </a:rPr>
              <a:t>;</a:t>
            </a:r>
          </a:p>
          <a:p>
            <a:pPr marL="0" lvl="0" indent="0" algn="just">
              <a:lnSpc>
                <a:spcPct val="120000"/>
              </a:lnSpc>
              <a:buNone/>
            </a:pPr>
            <a:endParaRPr lang="en-US" sz="3100" dirty="0" smtClean="0">
              <a:latin typeface="Arial Black" panose="020B0A04020102020204" pitchFamily="34" charset="0"/>
            </a:endParaRPr>
          </a:p>
          <a:p>
            <a:pPr marL="914400" lvl="0" indent="-914400" algn="just">
              <a:lnSpc>
                <a:spcPct val="120000"/>
              </a:lnSpc>
              <a:buNone/>
            </a:pPr>
            <a:r>
              <a:rPr lang="en-US" sz="3100" b="1" dirty="0" smtClean="0">
                <a:latin typeface="Arial Black" panose="020B0A04020102020204" pitchFamily="34" charset="0"/>
              </a:rPr>
              <a:t>ii. 	</a:t>
            </a:r>
            <a:r>
              <a:rPr lang="en-US" sz="3100" b="1" u="sng" dirty="0" smtClean="0">
                <a:latin typeface="Arial Black" panose="020B0A04020102020204" pitchFamily="34" charset="0"/>
              </a:rPr>
              <a:t>Kumpulan </a:t>
            </a:r>
            <a:r>
              <a:rPr lang="en-US" sz="3100" b="1" u="sng" dirty="0" err="1" smtClean="0">
                <a:latin typeface="Arial Black" panose="020B0A04020102020204" pitchFamily="34" charset="0"/>
              </a:rPr>
              <a:t>Kerja</a:t>
            </a:r>
            <a:r>
              <a:rPr lang="en-US" sz="3100" dirty="0" smtClean="0">
                <a:latin typeface="Arial Black" panose="020B0A04020102020204" pitchFamily="34" charset="0"/>
              </a:rPr>
              <a:t> </a:t>
            </a:r>
            <a:r>
              <a:rPr lang="en-US" sz="3100" dirty="0" err="1" smtClean="0">
                <a:latin typeface="Arial Black" panose="020B0A04020102020204" pitchFamily="34" charset="0"/>
              </a:rPr>
              <a:t>bagi</a:t>
            </a:r>
            <a:r>
              <a:rPr lang="en-US" sz="3100" dirty="0" smtClean="0">
                <a:latin typeface="Arial Black" panose="020B0A04020102020204" pitchFamily="34" charset="0"/>
              </a:rPr>
              <a:t> </a:t>
            </a:r>
            <a:r>
              <a:rPr lang="en-US" sz="3100" dirty="0" err="1" smtClean="0">
                <a:latin typeface="Arial Black" panose="020B0A04020102020204" pitchFamily="34" charset="0"/>
              </a:rPr>
              <a:t>perbincangan</a:t>
            </a:r>
            <a:r>
              <a:rPr lang="en-US" sz="3100" dirty="0" smtClean="0">
                <a:latin typeface="Arial Black" panose="020B0A04020102020204" pitchFamily="34" charset="0"/>
              </a:rPr>
              <a:t> </a:t>
            </a:r>
            <a:r>
              <a:rPr lang="en-US" sz="3100" dirty="0" err="1" smtClean="0">
                <a:latin typeface="Arial Black" panose="020B0A04020102020204" pitchFamily="34" charset="0"/>
              </a:rPr>
              <a:t>berhubungan</a:t>
            </a:r>
            <a:r>
              <a:rPr lang="en-US" sz="3100" dirty="0" smtClean="0">
                <a:latin typeface="Arial Black" panose="020B0A04020102020204" pitchFamily="34" charset="0"/>
              </a:rPr>
              <a:t> </a:t>
            </a:r>
            <a:r>
              <a:rPr lang="en-US" sz="3100" dirty="0" err="1" smtClean="0">
                <a:latin typeface="Arial Black" panose="020B0A04020102020204" pitchFamily="34" charset="0"/>
              </a:rPr>
              <a:t>kaedah</a:t>
            </a:r>
            <a:r>
              <a:rPr lang="en-US" sz="3100" dirty="0" smtClean="0">
                <a:latin typeface="Arial Black" panose="020B0A04020102020204" pitchFamily="34" charset="0"/>
              </a:rPr>
              <a:t> </a:t>
            </a:r>
            <a:r>
              <a:rPr lang="en-US" sz="3100" dirty="0" err="1" smtClean="0">
                <a:latin typeface="Arial Black" panose="020B0A04020102020204" pitchFamily="34" charset="0"/>
              </a:rPr>
              <a:t>pelaksanaan</a:t>
            </a:r>
            <a:r>
              <a:rPr lang="en-US" sz="3100" dirty="0" smtClean="0">
                <a:latin typeface="Arial Black" panose="020B0A04020102020204" pitchFamily="34" charset="0"/>
              </a:rPr>
              <a:t> program </a:t>
            </a:r>
            <a:r>
              <a:rPr lang="en-US" sz="3100" dirty="0" err="1" smtClean="0">
                <a:latin typeface="Arial Black" panose="020B0A04020102020204" pitchFamily="34" charset="0"/>
              </a:rPr>
              <a:t>atau</a:t>
            </a:r>
            <a:r>
              <a:rPr lang="en-US" sz="3100" dirty="0" smtClean="0">
                <a:latin typeface="Arial Black" panose="020B0A04020102020204" pitchFamily="34" charset="0"/>
              </a:rPr>
              <a:t> </a:t>
            </a:r>
            <a:r>
              <a:rPr lang="en-US" sz="3100" dirty="0" err="1" smtClean="0">
                <a:latin typeface="Arial Black" panose="020B0A04020102020204" pitchFamily="34" charset="0"/>
              </a:rPr>
              <a:t>projek</a:t>
            </a:r>
            <a:r>
              <a:rPr lang="en-US" sz="3100" dirty="0" smtClean="0">
                <a:latin typeface="Arial Black" panose="020B0A04020102020204" pitchFamily="34" charset="0"/>
              </a:rPr>
              <a:t>; </a:t>
            </a:r>
            <a:r>
              <a:rPr lang="en-US" sz="3100" dirty="0" err="1" smtClean="0">
                <a:latin typeface="Arial Black" panose="020B0A04020102020204" pitchFamily="34" charset="0"/>
              </a:rPr>
              <a:t>dan</a:t>
            </a:r>
            <a:endParaRPr lang="en-US" sz="3100" dirty="0" smtClean="0">
              <a:latin typeface="Arial Black" panose="020B0A04020102020204" pitchFamily="34" charset="0"/>
            </a:endParaRPr>
          </a:p>
          <a:p>
            <a:pPr marL="0" lvl="0" indent="0" algn="just">
              <a:lnSpc>
                <a:spcPct val="120000"/>
              </a:lnSpc>
              <a:buNone/>
            </a:pPr>
            <a:endParaRPr lang="en-US" sz="3100" dirty="0">
              <a:latin typeface="Arial Black" panose="020B0A04020102020204" pitchFamily="34" charset="0"/>
            </a:endParaRPr>
          </a:p>
          <a:p>
            <a:pPr marL="914400" lvl="0" indent="-914400" algn="just">
              <a:lnSpc>
                <a:spcPct val="120000"/>
              </a:lnSpc>
              <a:buNone/>
            </a:pPr>
            <a:r>
              <a:rPr lang="en-US" sz="3100" b="1" dirty="0" smtClean="0">
                <a:latin typeface="Arial Black" panose="020B0A04020102020204" pitchFamily="34" charset="0"/>
              </a:rPr>
              <a:t>iii. 	</a:t>
            </a:r>
            <a:r>
              <a:rPr lang="en-US" sz="3100" b="1" u="sng" dirty="0" err="1" smtClean="0">
                <a:latin typeface="Arial Black" panose="020B0A04020102020204" pitchFamily="34" charset="0"/>
              </a:rPr>
              <a:t>Persidangan</a:t>
            </a:r>
            <a:r>
              <a:rPr lang="en-US" sz="3100" dirty="0" smtClean="0">
                <a:latin typeface="Arial Black" panose="020B0A04020102020204" pitchFamily="34" charset="0"/>
              </a:rPr>
              <a:t> </a:t>
            </a:r>
            <a:r>
              <a:rPr lang="en-US" sz="3100" dirty="0" err="1" smtClean="0">
                <a:latin typeface="Arial Black" panose="020B0A04020102020204" pitchFamily="34" charset="0"/>
              </a:rPr>
              <a:t>bagi</a:t>
            </a:r>
            <a:r>
              <a:rPr lang="en-US" sz="3100" dirty="0" smtClean="0">
                <a:latin typeface="Arial Black" panose="020B0A04020102020204" pitchFamily="34" charset="0"/>
              </a:rPr>
              <a:t> </a:t>
            </a:r>
            <a:r>
              <a:rPr lang="en-US" sz="3100" dirty="0" err="1" smtClean="0">
                <a:latin typeface="Arial Black" panose="020B0A04020102020204" pitchFamily="34" charset="0"/>
              </a:rPr>
              <a:t>memaklumkan</a:t>
            </a:r>
            <a:r>
              <a:rPr lang="en-US" sz="3100" dirty="0" smtClean="0">
                <a:latin typeface="Arial Black" panose="020B0A04020102020204" pitchFamily="34" charset="0"/>
              </a:rPr>
              <a:t> </a:t>
            </a:r>
            <a:r>
              <a:rPr lang="en-US" sz="3100" dirty="0" err="1" smtClean="0">
                <a:latin typeface="Arial Black" panose="020B0A04020102020204" pitchFamily="34" charset="0"/>
              </a:rPr>
              <a:t>amalan-amalan</a:t>
            </a:r>
            <a:r>
              <a:rPr lang="en-US" sz="3100" dirty="0" smtClean="0">
                <a:latin typeface="Arial Black" panose="020B0A04020102020204" pitchFamily="34" charset="0"/>
              </a:rPr>
              <a:t> </a:t>
            </a:r>
            <a:r>
              <a:rPr lang="en-US" sz="3100" dirty="0" err="1" smtClean="0">
                <a:latin typeface="Arial Black" panose="020B0A04020102020204" pitchFamily="34" charset="0"/>
              </a:rPr>
              <a:t>terbaik</a:t>
            </a:r>
            <a:r>
              <a:rPr lang="en-US" sz="3100" dirty="0" smtClean="0">
                <a:latin typeface="Arial Black" panose="020B0A04020102020204" pitchFamily="34" charset="0"/>
              </a:rPr>
              <a:t> </a:t>
            </a:r>
            <a:r>
              <a:rPr lang="en-US" sz="3100" dirty="0" err="1" smtClean="0">
                <a:latin typeface="Arial Black" panose="020B0A04020102020204" pitchFamily="34" charset="0"/>
              </a:rPr>
              <a:t>pelaksanaan</a:t>
            </a:r>
            <a:r>
              <a:rPr lang="en-US" sz="3100" dirty="0" smtClean="0">
                <a:latin typeface="Arial Black" panose="020B0A04020102020204" pitchFamily="34" charset="0"/>
              </a:rPr>
              <a:t> </a:t>
            </a:r>
            <a:r>
              <a:rPr lang="en-US" sz="3100" dirty="0" err="1" smtClean="0">
                <a:latin typeface="Arial Black" panose="020B0A04020102020204" pitchFamily="34" charset="0"/>
              </a:rPr>
              <a:t>sesuatu</a:t>
            </a:r>
            <a:r>
              <a:rPr lang="en-US" sz="3100" dirty="0" smtClean="0">
                <a:latin typeface="Arial Black" panose="020B0A04020102020204" pitchFamily="34" charset="0"/>
              </a:rPr>
              <a:t> program </a:t>
            </a:r>
            <a:r>
              <a:rPr lang="en-US" sz="3100" dirty="0" err="1" smtClean="0">
                <a:latin typeface="Arial Black" panose="020B0A04020102020204" pitchFamily="34" charset="0"/>
              </a:rPr>
              <a:t>atau</a:t>
            </a:r>
            <a:r>
              <a:rPr lang="en-US" sz="3100" dirty="0" smtClean="0">
                <a:latin typeface="Arial Black" panose="020B0A04020102020204" pitchFamily="34" charset="0"/>
              </a:rPr>
              <a:t> </a:t>
            </a:r>
            <a:r>
              <a:rPr lang="en-US" sz="3100" dirty="0" err="1" smtClean="0">
                <a:latin typeface="Arial Black" panose="020B0A04020102020204" pitchFamily="34" charset="0"/>
              </a:rPr>
              <a:t>projek</a:t>
            </a:r>
            <a:r>
              <a:rPr lang="en-US" sz="3100" dirty="0" smtClean="0">
                <a:latin typeface="Arial Black" panose="020B0A04020102020204" pitchFamily="34" charset="0"/>
              </a:rPr>
              <a:t>.</a:t>
            </a:r>
          </a:p>
          <a:p>
            <a:pPr marL="0" lvl="0" indent="0" algn="just">
              <a:lnSpc>
                <a:spcPct val="120000"/>
              </a:lnSpc>
              <a:buNone/>
            </a:pPr>
            <a:endParaRPr lang="en-US" sz="3100" dirty="0" smtClean="0">
              <a:latin typeface="Arial Black" panose="020B0A04020102020204" pitchFamily="34" charset="0"/>
            </a:endParaRPr>
          </a:p>
          <a:p>
            <a:pPr marL="0" lvl="0" indent="0" algn="just">
              <a:lnSpc>
                <a:spcPct val="120000"/>
              </a:lnSpc>
              <a:buNone/>
            </a:pPr>
            <a:r>
              <a:rPr lang="en-US" sz="3100" dirty="0" err="1" smtClean="0">
                <a:latin typeface="Arial Black" panose="020B0A04020102020204" pitchFamily="34" charset="0"/>
              </a:rPr>
              <a:t>YBrs</a:t>
            </a:r>
            <a:r>
              <a:rPr lang="en-US" sz="3100" dirty="0">
                <a:latin typeface="Arial Black" panose="020B0A04020102020204" pitchFamily="34" charset="0"/>
              </a:rPr>
              <a:t>. Dato</a:t>
            </a:r>
            <a:r>
              <a:rPr lang="en-US" sz="3100" dirty="0" smtClean="0">
                <a:latin typeface="Arial Black" panose="020B0A04020102020204" pitchFamily="34" charset="0"/>
              </a:rPr>
              <a:t>’/ </a:t>
            </a:r>
            <a:r>
              <a:rPr lang="en-US" sz="3100" dirty="0" err="1" smtClean="0">
                <a:latin typeface="Arial Black" panose="020B0A04020102020204" pitchFamily="34" charset="0"/>
              </a:rPr>
              <a:t>Doktor</a:t>
            </a:r>
            <a:r>
              <a:rPr lang="en-US" sz="3100" dirty="0" smtClean="0">
                <a:latin typeface="Arial Black" panose="020B0A04020102020204" pitchFamily="34" charset="0"/>
              </a:rPr>
              <a:t>/ Tuan-Tuan/ </a:t>
            </a:r>
            <a:r>
              <a:rPr lang="en-US" sz="3100" dirty="0" err="1" smtClean="0">
                <a:latin typeface="Arial Black" panose="020B0A04020102020204" pitchFamily="34" charset="0"/>
              </a:rPr>
              <a:t>Puan-Puan</a:t>
            </a:r>
            <a:r>
              <a:rPr lang="en-US" sz="3100" dirty="0" smtClean="0">
                <a:latin typeface="Arial Black" panose="020B0A04020102020204" pitchFamily="34" charset="0"/>
              </a:rPr>
              <a:t> </a:t>
            </a:r>
            <a:r>
              <a:rPr lang="en-US" sz="3100" dirty="0">
                <a:latin typeface="Arial Black" panose="020B0A04020102020204" pitchFamily="34" charset="0"/>
              </a:rPr>
              <a:t>yang </a:t>
            </a:r>
            <a:r>
              <a:rPr lang="en-US" sz="3100" dirty="0" err="1">
                <a:latin typeface="Arial Black" panose="020B0A04020102020204" pitchFamily="34" charset="0"/>
              </a:rPr>
              <a:t>dihormati</a:t>
            </a:r>
            <a:r>
              <a:rPr lang="en-US" sz="3100" dirty="0">
                <a:latin typeface="Arial Black" panose="020B0A04020102020204" pitchFamily="34" charset="0"/>
              </a:rPr>
              <a:t> </a:t>
            </a:r>
            <a:r>
              <a:rPr lang="en-US" sz="3100" dirty="0" err="1">
                <a:latin typeface="Arial Black" panose="020B0A04020102020204" pitchFamily="34" charset="0"/>
              </a:rPr>
              <a:t>sekalian</a:t>
            </a:r>
            <a:r>
              <a:rPr lang="en-US" sz="3100" dirty="0">
                <a:latin typeface="Arial Black" panose="020B0A04020102020204" pitchFamily="34" charset="0"/>
              </a:rPr>
              <a:t>,</a:t>
            </a:r>
            <a:endParaRPr lang="en-US" sz="3100" dirty="0" smtClean="0">
              <a:latin typeface="Arial Black" panose="020B0A04020102020204" pitchFamily="34" charset="0"/>
            </a:endParaRPr>
          </a:p>
          <a:p>
            <a:pPr marL="0" lvl="0" indent="0" algn="just">
              <a:lnSpc>
                <a:spcPct val="120000"/>
              </a:lnSpc>
              <a:buNone/>
            </a:pPr>
            <a:endParaRPr lang="en-US" sz="3100" dirty="0" smtClean="0">
              <a:latin typeface="Arial Black" panose="020B0A040201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3085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603" y="447201"/>
            <a:ext cx="11546006" cy="6035485"/>
          </a:xfrm>
        </p:spPr>
        <p:txBody>
          <a:bodyPr>
            <a:normAutofit fontScale="47500" lnSpcReduction="20000"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en-US" sz="5900" b="1" dirty="0">
                <a:latin typeface="Arial Black" panose="020B0A04020102020204" pitchFamily="34" charset="0"/>
              </a:rPr>
              <a:t>PRINSIP 4: INSANIAH</a:t>
            </a:r>
            <a:endParaRPr lang="en-US" sz="5900" dirty="0">
              <a:latin typeface="Arial Black" panose="020B0A04020102020204" pitchFamily="34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en-US" sz="4500" dirty="0">
                <a:latin typeface="Arial Black" panose="020B0A04020102020204" pitchFamily="34" charset="0"/>
              </a:rPr>
              <a:t> </a:t>
            </a:r>
          </a:p>
          <a:p>
            <a:pPr marL="914400" lvl="0" indent="-914400" algn="just">
              <a:lnSpc>
                <a:spcPct val="150000"/>
              </a:lnSpc>
              <a:buAutoNum type="arabicParenR" startAt="19"/>
            </a:pPr>
            <a:r>
              <a:rPr lang="en-US" sz="5100" dirty="0" err="1" smtClean="0">
                <a:latin typeface="Arial Black" panose="020B0A04020102020204" pitchFamily="34" charset="0"/>
              </a:rPr>
              <a:t>Warga</a:t>
            </a:r>
            <a:r>
              <a:rPr lang="en-US" sz="5100" dirty="0" smtClean="0">
                <a:latin typeface="Arial Black" panose="020B0A04020102020204" pitchFamily="34" charset="0"/>
              </a:rPr>
              <a:t> </a:t>
            </a:r>
            <a:r>
              <a:rPr lang="en-US" sz="5100" dirty="0" err="1">
                <a:latin typeface="Arial Black" panose="020B0A04020102020204" pitchFamily="34" charset="0"/>
              </a:rPr>
              <a:t>kerja</a:t>
            </a:r>
            <a:r>
              <a:rPr lang="en-US" sz="5100" dirty="0">
                <a:latin typeface="Arial Black" panose="020B0A04020102020204" pitchFamily="34" charset="0"/>
              </a:rPr>
              <a:t> JKM yang </a:t>
            </a:r>
            <a:r>
              <a:rPr lang="en-US" sz="5100" dirty="0" err="1">
                <a:latin typeface="Arial Black" panose="020B0A04020102020204" pitchFamily="34" charset="0"/>
              </a:rPr>
              <a:t>cemerlang</a:t>
            </a:r>
            <a:r>
              <a:rPr lang="en-US" sz="5100" dirty="0">
                <a:latin typeface="Arial Black" panose="020B0A04020102020204" pitchFamily="34" charset="0"/>
              </a:rPr>
              <a:t> </a:t>
            </a:r>
            <a:r>
              <a:rPr lang="en-US" sz="5100" dirty="0" err="1">
                <a:latin typeface="Arial Black" panose="020B0A04020102020204" pitchFamily="34" charset="0"/>
              </a:rPr>
              <a:t>merupakan</a:t>
            </a:r>
            <a:r>
              <a:rPr lang="en-US" sz="5100" dirty="0">
                <a:latin typeface="Arial Black" panose="020B0A04020102020204" pitchFamily="34" charset="0"/>
              </a:rPr>
              <a:t> </a:t>
            </a:r>
            <a:r>
              <a:rPr lang="en-US" sz="5100" dirty="0" err="1">
                <a:latin typeface="Arial Black" panose="020B0A04020102020204" pitchFamily="34" charset="0"/>
              </a:rPr>
              <a:t>penjawat</a:t>
            </a:r>
            <a:r>
              <a:rPr lang="en-US" sz="5100" dirty="0">
                <a:latin typeface="Arial Black" panose="020B0A04020102020204" pitchFamily="34" charset="0"/>
              </a:rPr>
              <a:t> </a:t>
            </a:r>
            <a:r>
              <a:rPr lang="en-US" sz="5100" dirty="0" err="1">
                <a:latin typeface="Arial Black" panose="020B0A04020102020204" pitchFamily="34" charset="0"/>
              </a:rPr>
              <a:t>awam</a:t>
            </a:r>
            <a:r>
              <a:rPr lang="en-US" sz="5100" dirty="0">
                <a:latin typeface="Arial Black" panose="020B0A04020102020204" pitchFamily="34" charset="0"/>
              </a:rPr>
              <a:t> yang </a:t>
            </a:r>
            <a:r>
              <a:rPr lang="en-US" sz="5100" dirty="0" err="1">
                <a:latin typeface="Arial Black" panose="020B0A04020102020204" pitchFamily="34" charset="0"/>
              </a:rPr>
              <a:t>seimbang</a:t>
            </a:r>
            <a:r>
              <a:rPr lang="en-US" sz="5100" dirty="0">
                <a:latin typeface="Arial Black" panose="020B0A04020102020204" pitchFamily="34" charset="0"/>
              </a:rPr>
              <a:t> </a:t>
            </a:r>
            <a:r>
              <a:rPr lang="en-US" sz="5100" dirty="0" err="1">
                <a:latin typeface="Arial Black" panose="020B0A04020102020204" pitchFamily="34" charset="0"/>
              </a:rPr>
              <a:t>dari</a:t>
            </a:r>
            <a:r>
              <a:rPr lang="en-US" sz="5100" dirty="0">
                <a:latin typeface="Arial Black" panose="020B0A04020102020204" pitchFamily="34" charset="0"/>
              </a:rPr>
              <a:t> </a:t>
            </a:r>
            <a:r>
              <a:rPr lang="en-US" sz="5100" dirty="0" err="1">
                <a:latin typeface="Arial Black" panose="020B0A04020102020204" pitchFamily="34" charset="0"/>
              </a:rPr>
              <a:t>sudut</a:t>
            </a:r>
            <a:r>
              <a:rPr lang="en-US" sz="5100" dirty="0">
                <a:latin typeface="Arial Black" panose="020B0A04020102020204" pitchFamily="34" charset="0"/>
              </a:rPr>
              <a:t> </a:t>
            </a:r>
            <a:r>
              <a:rPr lang="en-US" sz="5100" dirty="0" err="1">
                <a:latin typeface="Arial Black" panose="020B0A04020102020204" pitchFamily="34" charset="0"/>
              </a:rPr>
              <a:t>kemanusiaan</a:t>
            </a:r>
            <a:r>
              <a:rPr lang="en-US" sz="5100" dirty="0">
                <a:latin typeface="Arial Black" panose="020B0A04020102020204" pitchFamily="34" charset="0"/>
              </a:rPr>
              <a:t>, </a:t>
            </a:r>
            <a:r>
              <a:rPr lang="en-US" sz="5100" dirty="0" err="1">
                <a:latin typeface="Arial Black" panose="020B0A04020102020204" pitchFamily="34" charset="0"/>
              </a:rPr>
              <a:t>rohani</a:t>
            </a:r>
            <a:r>
              <a:rPr lang="en-US" sz="5100" dirty="0">
                <a:latin typeface="Arial Black" panose="020B0A04020102020204" pitchFamily="34" charset="0"/>
              </a:rPr>
              <a:t> </a:t>
            </a:r>
            <a:r>
              <a:rPr lang="en-US" sz="5100" dirty="0" err="1">
                <a:latin typeface="Arial Black" panose="020B0A04020102020204" pitchFamily="34" charset="0"/>
              </a:rPr>
              <a:t>dan</a:t>
            </a:r>
            <a:r>
              <a:rPr lang="en-US" sz="5100" dirty="0">
                <a:latin typeface="Arial Black" panose="020B0A04020102020204" pitchFamily="34" charset="0"/>
              </a:rPr>
              <a:t> </a:t>
            </a:r>
            <a:r>
              <a:rPr lang="en-US" sz="5100" dirty="0" err="1">
                <a:latin typeface="Arial Black" panose="020B0A04020102020204" pitchFamily="34" charset="0"/>
              </a:rPr>
              <a:t>jasmani</a:t>
            </a:r>
            <a:r>
              <a:rPr lang="en-US" sz="5100" dirty="0">
                <a:latin typeface="Arial Black" panose="020B0A04020102020204" pitchFamily="34" charset="0"/>
              </a:rPr>
              <a:t>, </a:t>
            </a:r>
            <a:r>
              <a:rPr lang="en-US" sz="5100" dirty="0" err="1">
                <a:latin typeface="Arial Black" panose="020B0A04020102020204" pitchFamily="34" charset="0"/>
              </a:rPr>
              <a:t>baik</a:t>
            </a:r>
            <a:r>
              <a:rPr lang="en-US" sz="5100" dirty="0">
                <a:latin typeface="Arial Black" panose="020B0A04020102020204" pitchFamily="34" charset="0"/>
              </a:rPr>
              <a:t> </a:t>
            </a:r>
            <a:r>
              <a:rPr lang="en-US" sz="5100" dirty="0" err="1">
                <a:latin typeface="Arial Black" panose="020B0A04020102020204" pitchFamily="34" charset="0"/>
              </a:rPr>
              <a:t>akhlak</a:t>
            </a:r>
            <a:r>
              <a:rPr lang="en-US" sz="5100" dirty="0">
                <a:latin typeface="Arial Black" panose="020B0A04020102020204" pitchFamily="34" charset="0"/>
              </a:rPr>
              <a:t> </a:t>
            </a:r>
            <a:r>
              <a:rPr lang="en-US" sz="5100" dirty="0" err="1">
                <a:latin typeface="Arial Black" panose="020B0A04020102020204" pitchFamily="34" charset="0"/>
              </a:rPr>
              <a:t>dan</a:t>
            </a:r>
            <a:r>
              <a:rPr lang="en-US" sz="5100" dirty="0">
                <a:latin typeface="Arial Black" panose="020B0A04020102020204" pitchFamily="34" charset="0"/>
              </a:rPr>
              <a:t> </a:t>
            </a:r>
            <a:r>
              <a:rPr lang="en-US" sz="5100" dirty="0" err="1">
                <a:latin typeface="Arial Black" panose="020B0A04020102020204" pitchFamily="34" charset="0"/>
              </a:rPr>
              <a:t>tingkah</a:t>
            </a:r>
            <a:r>
              <a:rPr lang="en-US" sz="5100" dirty="0">
                <a:latin typeface="Arial Black" panose="020B0A04020102020204" pitchFamily="34" charset="0"/>
              </a:rPr>
              <a:t> </a:t>
            </a:r>
            <a:r>
              <a:rPr lang="en-US" sz="5100" dirty="0" err="1">
                <a:latin typeface="Arial Black" panose="020B0A04020102020204" pitchFamily="34" charset="0"/>
              </a:rPr>
              <a:t>laku</a:t>
            </a:r>
            <a:r>
              <a:rPr lang="en-US" sz="5100" dirty="0">
                <a:latin typeface="Arial Black" panose="020B0A04020102020204" pitchFamily="34" charset="0"/>
              </a:rPr>
              <a:t>, </a:t>
            </a:r>
            <a:r>
              <a:rPr lang="en-US" sz="5100" dirty="0" err="1">
                <a:latin typeface="Arial Black" panose="020B0A04020102020204" pitchFamily="34" charset="0"/>
              </a:rPr>
              <a:t>kepimpinan</a:t>
            </a:r>
            <a:r>
              <a:rPr lang="en-US" sz="5100" dirty="0">
                <a:latin typeface="Arial Black" panose="020B0A04020102020204" pitchFamily="34" charset="0"/>
              </a:rPr>
              <a:t> </a:t>
            </a:r>
            <a:r>
              <a:rPr lang="en-US" sz="5100" dirty="0" err="1">
                <a:latin typeface="Arial Black" panose="020B0A04020102020204" pitchFamily="34" charset="0"/>
              </a:rPr>
              <a:t>melalui</a:t>
            </a:r>
            <a:r>
              <a:rPr lang="en-US" sz="5100" dirty="0">
                <a:latin typeface="Arial Black" panose="020B0A04020102020204" pitchFamily="34" charset="0"/>
              </a:rPr>
              <a:t> </a:t>
            </a:r>
            <a:r>
              <a:rPr lang="en-US" sz="5100" dirty="0" err="1">
                <a:latin typeface="Arial Black" panose="020B0A04020102020204" pitchFamily="34" charset="0"/>
              </a:rPr>
              <a:t>teladan</a:t>
            </a:r>
            <a:r>
              <a:rPr lang="en-US" sz="5100" dirty="0">
                <a:latin typeface="Arial Black" panose="020B0A04020102020204" pitchFamily="34" charset="0"/>
              </a:rPr>
              <a:t>, </a:t>
            </a:r>
            <a:r>
              <a:rPr lang="en-US" sz="5100" dirty="0" err="1">
                <a:latin typeface="Arial Black" panose="020B0A04020102020204" pitchFamily="34" charset="0"/>
              </a:rPr>
              <a:t>kerja</a:t>
            </a:r>
            <a:r>
              <a:rPr lang="en-US" sz="5100" dirty="0">
                <a:latin typeface="Arial Black" panose="020B0A04020102020204" pitchFamily="34" charset="0"/>
              </a:rPr>
              <a:t> </a:t>
            </a:r>
            <a:r>
              <a:rPr lang="en-US" sz="5100" dirty="0" err="1">
                <a:latin typeface="Arial Black" panose="020B0A04020102020204" pitchFamily="34" charset="0"/>
              </a:rPr>
              <a:t>berpasukan</a:t>
            </a:r>
            <a:r>
              <a:rPr lang="en-US" sz="5100" dirty="0">
                <a:latin typeface="Arial Black" panose="020B0A04020102020204" pitchFamily="34" charset="0"/>
              </a:rPr>
              <a:t>, </a:t>
            </a:r>
            <a:r>
              <a:rPr lang="en-US" sz="5100" dirty="0" err="1">
                <a:latin typeface="Arial Black" panose="020B0A04020102020204" pitchFamily="34" charset="0"/>
              </a:rPr>
              <a:t>dan</a:t>
            </a:r>
            <a:r>
              <a:rPr lang="en-US" sz="5100" dirty="0">
                <a:latin typeface="Arial Black" panose="020B0A04020102020204" pitchFamily="34" charset="0"/>
              </a:rPr>
              <a:t> </a:t>
            </a:r>
            <a:r>
              <a:rPr lang="en-US" sz="5100" dirty="0" err="1">
                <a:latin typeface="Arial Black" panose="020B0A04020102020204" pitchFamily="34" charset="0"/>
              </a:rPr>
              <a:t>sentiasa</a:t>
            </a:r>
            <a:r>
              <a:rPr lang="en-US" sz="5100" dirty="0">
                <a:latin typeface="Arial Black" panose="020B0A04020102020204" pitchFamily="34" charset="0"/>
              </a:rPr>
              <a:t> </a:t>
            </a:r>
            <a:r>
              <a:rPr lang="en-US" sz="5100" dirty="0" err="1">
                <a:latin typeface="Arial Black" panose="020B0A04020102020204" pitchFamily="34" charset="0"/>
              </a:rPr>
              <a:t>bersedia</a:t>
            </a:r>
            <a:r>
              <a:rPr lang="en-US" sz="5100" dirty="0">
                <a:latin typeface="Arial Black" panose="020B0A04020102020204" pitchFamily="34" charset="0"/>
              </a:rPr>
              <a:t> </a:t>
            </a:r>
            <a:r>
              <a:rPr lang="en-US" sz="5100" dirty="0" err="1">
                <a:latin typeface="Arial Black" panose="020B0A04020102020204" pitchFamily="34" charset="0"/>
              </a:rPr>
              <a:t>untuk</a:t>
            </a:r>
            <a:r>
              <a:rPr lang="en-US" sz="5100" dirty="0">
                <a:latin typeface="Arial Black" panose="020B0A04020102020204" pitchFamily="34" charset="0"/>
              </a:rPr>
              <a:t> </a:t>
            </a:r>
            <a:r>
              <a:rPr lang="en-US" sz="5100" dirty="0" err="1">
                <a:latin typeface="Arial Black" panose="020B0A04020102020204" pitchFamily="34" charset="0"/>
              </a:rPr>
              <a:t>belajar</a:t>
            </a:r>
            <a:r>
              <a:rPr lang="en-US" sz="5100" dirty="0">
                <a:latin typeface="Arial Black" panose="020B0A04020102020204" pitchFamily="34" charset="0"/>
              </a:rPr>
              <a:t> </a:t>
            </a:r>
            <a:r>
              <a:rPr lang="en-US" sz="5100" dirty="0" err="1">
                <a:latin typeface="Arial Black" panose="020B0A04020102020204" pitchFamily="34" charset="0"/>
              </a:rPr>
              <a:t>bagi</a:t>
            </a:r>
            <a:r>
              <a:rPr lang="en-US" sz="5100" dirty="0">
                <a:latin typeface="Arial Black" panose="020B0A04020102020204" pitchFamily="34" charset="0"/>
              </a:rPr>
              <a:t> </a:t>
            </a:r>
            <a:r>
              <a:rPr lang="en-US" sz="5100" dirty="0" err="1">
                <a:latin typeface="Arial Black" panose="020B0A04020102020204" pitchFamily="34" charset="0"/>
              </a:rPr>
              <a:t>memperbaiki</a:t>
            </a:r>
            <a:r>
              <a:rPr lang="en-US" sz="5100" dirty="0">
                <a:latin typeface="Arial Black" panose="020B0A04020102020204" pitchFamily="34" charset="0"/>
              </a:rPr>
              <a:t> </a:t>
            </a:r>
            <a:r>
              <a:rPr lang="en-US" sz="5100" dirty="0" err="1">
                <a:latin typeface="Arial Black" panose="020B0A04020102020204" pitchFamily="34" charset="0"/>
              </a:rPr>
              <a:t>diri</a:t>
            </a:r>
            <a:r>
              <a:rPr lang="en-US" sz="5100" dirty="0">
                <a:latin typeface="Arial Black" panose="020B0A04020102020204" pitchFamily="34" charset="0"/>
              </a:rPr>
              <a:t>. </a:t>
            </a:r>
            <a:endParaRPr lang="en-US" sz="5100" dirty="0" smtClean="0">
              <a:latin typeface="Arial Black" panose="020B0A04020102020204" pitchFamily="34" charset="0"/>
            </a:endParaRPr>
          </a:p>
          <a:p>
            <a:pPr marL="914400" lvl="0" indent="0" algn="just">
              <a:lnSpc>
                <a:spcPct val="150000"/>
              </a:lnSpc>
              <a:buNone/>
            </a:pPr>
            <a:r>
              <a:rPr lang="en-US" sz="5100" dirty="0" err="1" smtClean="0">
                <a:latin typeface="Arial Black" panose="020B0A04020102020204" pitchFamily="34" charset="0"/>
              </a:rPr>
              <a:t>Ini</a:t>
            </a:r>
            <a:r>
              <a:rPr lang="en-US" sz="5100" dirty="0" smtClean="0">
                <a:latin typeface="Arial Black" panose="020B0A04020102020204" pitchFamily="34" charset="0"/>
              </a:rPr>
              <a:t> </a:t>
            </a:r>
            <a:r>
              <a:rPr lang="en-US" sz="5100" dirty="0" err="1">
                <a:latin typeface="Arial Black" panose="020B0A04020102020204" pitchFamily="34" charset="0"/>
              </a:rPr>
              <a:t>kerana</a:t>
            </a:r>
            <a:r>
              <a:rPr lang="en-US" sz="5100" dirty="0">
                <a:latin typeface="Arial Black" panose="020B0A04020102020204" pitchFamily="34" charset="0"/>
              </a:rPr>
              <a:t>, </a:t>
            </a:r>
            <a:r>
              <a:rPr lang="en-US" sz="5100" dirty="0" err="1">
                <a:latin typeface="Arial Black" panose="020B0A04020102020204" pitchFamily="34" charset="0"/>
              </a:rPr>
              <a:t>pekerjaan</a:t>
            </a:r>
            <a:r>
              <a:rPr lang="en-US" sz="5100" dirty="0">
                <a:latin typeface="Arial Black" panose="020B0A04020102020204" pitchFamily="34" charset="0"/>
              </a:rPr>
              <a:t> yang </a:t>
            </a:r>
            <a:r>
              <a:rPr lang="en-US" sz="5100" dirty="0" err="1">
                <a:latin typeface="Arial Black" panose="020B0A04020102020204" pitchFamily="34" charset="0"/>
              </a:rPr>
              <a:t>dilakukan</a:t>
            </a:r>
            <a:r>
              <a:rPr lang="en-US" sz="5100" dirty="0">
                <a:latin typeface="Arial Black" panose="020B0A04020102020204" pitchFamily="34" charset="0"/>
              </a:rPr>
              <a:t> </a:t>
            </a:r>
            <a:r>
              <a:rPr lang="en-US" sz="5100" dirty="0" err="1">
                <a:latin typeface="Arial Black" panose="020B0A04020102020204" pitchFamily="34" charset="0"/>
              </a:rPr>
              <a:t>bukanlah</a:t>
            </a:r>
            <a:r>
              <a:rPr lang="en-US" sz="5100" dirty="0">
                <a:latin typeface="Arial Black" panose="020B0A04020102020204" pitchFamily="34" charset="0"/>
              </a:rPr>
              <a:t> </a:t>
            </a:r>
            <a:r>
              <a:rPr lang="en-US" sz="5100" dirty="0" err="1">
                <a:latin typeface="Arial Black" panose="020B0A04020102020204" pitchFamily="34" charset="0"/>
              </a:rPr>
              <a:t>semata-mata</a:t>
            </a:r>
            <a:r>
              <a:rPr lang="en-US" sz="5100" dirty="0">
                <a:latin typeface="Arial Black" panose="020B0A04020102020204" pitchFamily="34" charset="0"/>
              </a:rPr>
              <a:t> </a:t>
            </a:r>
            <a:r>
              <a:rPr lang="en-US" sz="5100" dirty="0" err="1">
                <a:latin typeface="Arial Black" panose="020B0A04020102020204" pitchFamily="34" charset="0"/>
              </a:rPr>
              <a:t>untuk</a:t>
            </a:r>
            <a:r>
              <a:rPr lang="en-US" sz="5100" dirty="0">
                <a:latin typeface="Arial Black" panose="020B0A04020102020204" pitchFamily="34" charset="0"/>
              </a:rPr>
              <a:t> </a:t>
            </a:r>
            <a:r>
              <a:rPr lang="en-US" sz="5100" dirty="0" err="1">
                <a:latin typeface="Arial Black" panose="020B0A04020102020204" pitchFamily="34" charset="0"/>
              </a:rPr>
              <a:t>meraih</a:t>
            </a:r>
            <a:r>
              <a:rPr lang="en-US" sz="5100" dirty="0">
                <a:latin typeface="Arial Black" panose="020B0A04020102020204" pitchFamily="34" charset="0"/>
              </a:rPr>
              <a:t> </a:t>
            </a:r>
            <a:r>
              <a:rPr lang="en-US" sz="5100" dirty="0" err="1">
                <a:latin typeface="Arial Black" panose="020B0A04020102020204" pitchFamily="34" charset="0"/>
              </a:rPr>
              <a:t>pendapatan</a:t>
            </a:r>
            <a:r>
              <a:rPr lang="en-US" sz="5100" dirty="0">
                <a:latin typeface="Arial Black" panose="020B0A04020102020204" pitchFamily="34" charset="0"/>
              </a:rPr>
              <a:t> </a:t>
            </a:r>
            <a:r>
              <a:rPr lang="en-US" sz="5100" dirty="0" err="1">
                <a:latin typeface="Arial Black" panose="020B0A04020102020204" pitchFamily="34" charset="0"/>
              </a:rPr>
              <a:t>pada</a:t>
            </a:r>
            <a:r>
              <a:rPr lang="en-US" sz="5100" dirty="0">
                <a:latin typeface="Arial Black" panose="020B0A04020102020204" pitchFamily="34" charset="0"/>
              </a:rPr>
              <a:t> </a:t>
            </a:r>
            <a:r>
              <a:rPr lang="en-US" sz="5100" dirty="0" err="1">
                <a:latin typeface="Arial Black" panose="020B0A04020102020204" pitchFamily="34" charset="0"/>
              </a:rPr>
              <a:t>setiap</a:t>
            </a:r>
            <a:r>
              <a:rPr lang="en-US" sz="5100" dirty="0">
                <a:latin typeface="Arial Black" panose="020B0A04020102020204" pitchFamily="34" charset="0"/>
              </a:rPr>
              <a:t> </a:t>
            </a:r>
            <a:r>
              <a:rPr lang="en-US" sz="5100" dirty="0" err="1">
                <a:latin typeface="Arial Black" panose="020B0A04020102020204" pitchFamily="34" charset="0"/>
              </a:rPr>
              <a:t>bulan</a:t>
            </a:r>
            <a:r>
              <a:rPr lang="en-US" sz="5100" dirty="0">
                <a:latin typeface="Arial Black" panose="020B0A04020102020204" pitchFamily="34" charset="0"/>
              </a:rPr>
              <a:t>, </a:t>
            </a:r>
            <a:r>
              <a:rPr lang="en-US" sz="5100" dirty="0" err="1">
                <a:latin typeface="Arial Black" panose="020B0A04020102020204" pitchFamily="34" charset="0"/>
              </a:rPr>
              <a:t>tetapi</a:t>
            </a:r>
            <a:r>
              <a:rPr lang="en-US" sz="5100" dirty="0">
                <a:latin typeface="Arial Black" panose="020B0A04020102020204" pitchFamily="34" charset="0"/>
              </a:rPr>
              <a:t> </a:t>
            </a:r>
            <a:r>
              <a:rPr lang="en-US" sz="5100" dirty="0" err="1">
                <a:latin typeface="Arial Black" panose="020B0A04020102020204" pitchFamily="34" charset="0"/>
              </a:rPr>
              <a:t>menjadikan</a:t>
            </a:r>
            <a:r>
              <a:rPr lang="en-US" sz="5100" dirty="0">
                <a:latin typeface="Arial Black" panose="020B0A04020102020204" pitchFamily="34" charset="0"/>
              </a:rPr>
              <a:t> </a:t>
            </a:r>
            <a:r>
              <a:rPr lang="en-US" sz="5100" dirty="0" err="1">
                <a:latin typeface="Arial Black" panose="020B0A04020102020204" pitchFamily="34" charset="0"/>
              </a:rPr>
              <a:t>pekerjaan</a:t>
            </a:r>
            <a:r>
              <a:rPr lang="en-US" sz="5100" dirty="0">
                <a:latin typeface="Arial Black" panose="020B0A04020102020204" pitchFamily="34" charset="0"/>
              </a:rPr>
              <a:t> </a:t>
            </a:r>
            <a:r>
              <a:rPr lang="en-US" sz="5100" dirty="0" err="1">
                <a:latin typeface="Arial Black" panose="020B0A04020102020204" pitchFamily="34" charset="0"/>
              </a:rPr>
              <a:t>itu</a:t>
            </a:r>
            <a:r>
              <a:rPr lang="en-US" sz="5100" dirty="0">
                <a:latin typeface="Arial Black" panose="020B0A04020102020204" pitchFamily="34" charset="0"/>
              </a:rPr>
              <a:t> </a:t>
            </a:r>
            <a:r>
              <a:rPr lang="en-US" sz="5100" dirty="0" err="1">
                <a:latin typeface="Arial Black" panose="020B0A04020102020204" pitchFamily="34" charset="0"/>
              </a:rPr>
              <a:t>sebagai</a:t>
            </a:r>
            <a:r>
              <a:rPr lang="en-US" sz="5100" dirty="0">
                <a:latin typeface="Arial Black" panose="020B0A04020102020204" pitchFamily="34" charset="0"/>
              </a:rPr>
              <a:t> </a:t>
            </a:r>
            <a:r>
              <a:rPr lang="en-US" sz="5100" dirty="0" err="1">
                <a:latin typeface="Arial Black" panose="020B0A04020102020204" pitchFamily="34" charset="0"/>
              </a:rPr>
              <a:t>ibadah</a:t>
            </a:r>
            <a:r>
              <a:rPr lang="en-US" sz="5100" dirty="0">
                <a:latin typeface="Arial Black" panose="020B0A04020102020204" pitchFamily="34" charset="0"/>
              </a:rPr>
              <a:t> </a:t>
            </a:r>
            <a:r>
              <a:rPr lang="en-US" sz="5100" dirty="0" err="1">
                <a:latin typeface="Arial Black" panose="020B0A04020102020204" pitchFamily="34" charset="0"/>
              </a:rPr>
              <a:t>untuk</a:t>
            </a:r>
            <a:r>
              <a:rPr lang="en-US" sz="5100" dirty="0">
                <a:latin typeface="Arial Black" panose="020B0A04020102020204" pitchFamily="34" charset="0"/>
              </a:rPr>
              <a:t> </a:t>
            </a:r>
            <a:r>
              <a:rPr lang="en-US" sz="5100" dirty="0" err="1">
                <a:latin typeface="Arial Black" panose="020B0A04020102020204" pitchFamily="34" charset="0"/>
              </a:rPr>
              <a:t>mendapatkan</a:t>
            </a:r>
            <a:r>
              <a:rPr lang="en-US" sz="5100" dirty="0">
                <a:latin typeface="Arial Black" panose="020B0A04020102020204" pitchFamily="34" charset="0"/>
              </a:rPr>
              <a:t> </a:t>
            </a:r>
            <a:r>
              <a:rPr lang="en-US" sz="5100" dirty="0" err="1">
                <a:latin typeface="Arial Black" panose="020B0A04020102020204" pitchFamily="34" charset="0"/>
              </a:rPr>
              <a:t>keberkatan</a:t>
            </a:r>
            <a:r>
              <a:rPr lang="en-US" sz="5100" dirty="0">
                <a:latin typeface="Arial Black" panose="020B0A04020102020204" pitchFamily="34" charset="0"/>
              </a:rPr>
              <a:t> </a:t>
            </a:r>
            <a:r>
              <a:rPr lang="en-US" sz="5100" dirty="0" err="1">
                <a:latin typeface="Arial Black" panose="020B0A04020102020204" pitchFamily="34" charset="0"/>
              </a:rPr>
              <a:t>dan</a:t>
            </a:r>
            <a:r>
              <a:rPr lang="en-US" sz="5100" dirty="0">
                <a:latin typeface="Arial Black" panose="020B0A04020102020204" pitchFamily="34" charset="0"/>
              </a:rPr>
              <a:t> </a:t>
            </a:r>
            <a:r>
              <a:rPr lang="en-US" sz="5100" dirty="0" err="1">
                <a:latin typeface="Arial Black" panose="020B0A04020102020204" pitchFamily="34" charset="0"/>
              </a:rPr>
              <a:t>keredhaan</a:t>
            </a:r>
            <a:r>
              <a:rPr lang="en-US" sz="5100" dirty="0">
                <a:latin typeface="Arial Black" panose="020B0A04020102020204" pitchFamily="34" charset="0"/>
              </a:rPr>
              <a:t> Allah SWT. 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n-US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671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5119" y="406255"/>
            <a:ext cx="11526672" cy="6008191"/>
          </a:xfrm>
        </p:spPr>
        <p:txBody>
          <a:bodyPr>
            <a:noAutofit/>
          </a:bodyPr>
          <a:lstStyle/>
          <a:p>
            <a:pPr marL="860425" lvl="0" indent="-860425" algn="just">
              <a:lnSpc>
                <a:spcPct val="150000"/>
              </a:lnSpc>
              <a:buAutoNum type="arabicParenR" startAt="20"/>
            </a:pPr>
            <a:r>
              <a:rPr lang="en-US" sz="2600" dirty="0" err="1" smtClean="0">
                <a:latin typeface="Arial Black" panose="020B0A04020102020204" pitchFamily="34" charset="0"/>
              </a:rPr>
              <a:t>Justeru</a:t>
            </a:r>
            <a:r>
              <a:rPr lang="en-US" sz="2600" dirty="0">
                <a:latin typeface="Arial Black" panose="020B0A04020102020204" pitchFamily="34" charset="0"/>
              </a:rPr>
              <a:t>, </a:t>
            </a:r>
            <a:r>
              <a:rPr lang="en-US" sz="2600" dirty="0" err="1">
                <a:latin typeface="Arial Black" panose="020B0A04020102020204" pitchFamily="34" charset="0"/>
              </a:rPr>
              <a:t>bekerjalah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dengan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tekun</a:t>
            </a:r>
            <a:r>
              <a:rPr lang="en-US" sz="2600" dirty="0">
                <a:latin typeface="Arial Black" panose="020B0A04020102020204" pitchFamily="34" charset="0"/>
              </a:rPr>
              <a:t>, </a:t>
            </a:r>
            <a:r>
              <a:rPr lang="en-US" sz="2600" dirty="0" err="1">
                <a:latin typeface="Arial Black" panose="020B0A04020102020204" pitchFamily="34" charset="0"/>
              </a:rPr>
              <a:t>cekap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dan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bersungguh-sungguh</a:t>
            </a:r>
            <a:r>
              <a:rPr lang="en-US" sz="2600" dirty="0">
                <a:latin typeface="Arial Black" panose="020B0A04020102020204" pitchFamily="34" charset="0"/>
              </a:rPr>
              <a:t>, </a:t>
            </a:r>
            <a:r>
              <a:rPr lang="en-US" sz="2600" dirty="0" err="1">
                <a:latin typeface="Arial Black" panose="020B0A04020102020204" pitchFamily="34" charset="0"/>
              </a:rPr>
              <a:t>cepat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dan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berintegriti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dalam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melaksanakan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sesuatu</a:t>
            </a:r>
            <a:r>
              <a:rPr lang="en-US" sz="2600" dirty="0">
                <a:latin typeface="Arial Black" panose="020B0A04020102020204" pitchFamily="34" charset="0"/>
              </a:rPr>
              <a:t>  </a:t>
            </a:r>
            <a:r>
              <a:rPr lang="en-US" sz="2600" dirty="0" err="1">
                <a:latin typeface="Arial Black" panose="020B0A04020102020204" pitchFamily="34" charset="0"/>
              </a:rPr>
              <a:t>penghasilan</a:t>
            </a:r>
            <a:r>
              <a:rPr lang="en-US" sz="2600" dirty="0">
                <a:latin typeface="Arial Black" panose="020B0A04020102020204" pitchFamily="34" charset="0"/>
              </a:rPr>
              <a:t> yang </a:t>
            </a:r>
            <a:r>
              <a:rPr lang="en-US" sz="2600" dirty="0" err="1">
                <a:latin typeface="Arial Black" panose="020B0A04020102020204" pitchFamily="34" charset="0"/>
              </a:rPr>
              <a:t>bermutu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tinggi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dan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berkualiti</a:t>
            </a:r>
            <a:r>
              <a:rPr lang="en-US" sz="2600" dirty="0">
                <a:latin typeface="Arial Black" panose="020B0A04020102020204" pitchFamily="34" charset="0"/>
              </a:rPr>
              <a:t>. </a:t>
            </a:r>
            <a:endParaRPr lang="en-US" sz="2600" dirty="0" smtClean="0">
              <a:latin typeface="Arial Black" panose="020B0A04020102020204" pitchFamily="34" charset="0"/>
            </a:endParaRPr>
          </a:p>
          <a:p>
            <a:pPr marL="914400" lvl="0" indent="0" algn="just">
              <a:lnSpc>
                <a:spcPct val="150000"/>
              </a:lnSpc>
              <a:buNone/>
            </a:pPr>
            <a:r>
              <a:rPr lang="en-US" sz="2600" dirty="0" err="1" smtClean="0">
                <a:latin typeface="Arial Black" panose="020B0A04020102020204" pitchFamily="34" charset="0"/>
              </a:rPr>
              <a:t>Pengabdian</a:t>
            </a:r>
            <a:r>
              <a:rPr lang="en-US" sz="2600" dirty="0" smtClean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diri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kita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kepada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Tuhan</a:t>
            </a:r>
            <a:r>
              <a:rPr lang="en-US" sz="2600" dirty="0">
                <a:latin typeface="Arial Black" panose="020B0A04020102020204" pitchFamily="34" charset="0"/>
              </a:rPr>
              <a:t> Yang </a:t>
            </a:r>
            <a:r>
              <a:rPr lang="en-US" sz="2600" dirty="0" err="1">
                <a:latin typeface="Arial Black" panose="020B0A04020102020204" pitchFamily="34" charset="0"/>
              </a:rPr>
              <a:t>Maha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Pencipta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serta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menginfakkan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segala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kebaikan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kepada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seluruh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makhluk</a:t>
            </a:r>
            <a:r>
              <a:rPr lang="en-US" sz="2600" dirty="0">
                <a:latin typeface="Arial Black" panose="020B0A04020102020204" pitchFamily="34" charset="0"/>
              </a:rPr>
              <a:t> Allah SWT </a:t>
            </a:r>
            <a:r>
              <a:rPr lang="en-US" sz="2600" dirty="0" err="1">
                <a:latin typeface="Arial Black" panose="020B0A04020102020204" pitchFamily="34" charset="0"/>
              </a:rPr>
              <a:t>melalui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apa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sahaja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saluran</a:t>
            </a:r>
            <a:r>
              <a:rPr lang="en-US" sz="2600" dirty="0">
                <a:latin typeface="Arial Black" panose="020B0A04020102020204" pitchFamily="34" charset="0"/>
              </a:rPr>
              <a:t> yang </a:t>
            </a:r>
            <a:r>
              <a:rPr lang="en-US" sz="2600" dirty="0" err="1">
                <a:latin typeface="Arial Black" panose="020B0A04020102020204" pitchFamily="34" charset="0"/>
              </a:rPr>
              <a:t>dimiliki</a:t>
            </a:r>
            <a:r>
              <a:rPr lang="en-US" sz="2600" dirty="0">
                <a:latin typeface="Arial Black" panose="020B0A04020102020204" pitchFamily="34" charset="0"/>
              </a:rPr>
              <a:t>, </a:t>
            </a:r>
            <a:r>
              <a:rPr lang="en-US" sz="2600" dirty="0" err="1">
                <a:latin typeface="Arial Black" panose="020B0A04020102020204" pitchFamily="34" charset="0"/>
              </a:rPr>
              <a:t>baik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dari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segi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harta</a:t>
            </a:r>
            <a:r>
              <a:rPr lang="en-US" sz="2600" dirty="0">
                <a:latin typeface="Arial Black" panose="020B0A04020102020204" pitchFamily="34" charset="0"/>
              </a:rPr>
              <a:t>, </a:t>
            </a:r>
            <a:r>
              <a:rPr lang="en-US" sz="2600" dirty="0" err="1">
                <a:latin typeface="Arial Black" panose="020B0A04020102020204" pitchFamily="34" charset="0"/>
              </a:rPr>
              <a:t>ilmu</a:t>
            </a:r>
            <a:r>
              <a:rPr lang="en-US" sz="2600" dirty="0">
                <a:latin typeface="Arial Black" panose="020B0A04020102020204" pitchFamily="34" charset="0"/>
              </a:rPr>
              <a:t>, </a:t>
            </a:r>
            <a:r>
              <a:rPr lang="en-US" sz="2600" dirty="0" err="1">
                <a:latin typeface="Arial Black" panose="020B0A04020102020204" pitchFamily="34" charset="0"/>
              </a:rPr>
              <a:t>jiwa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dan</a:t>
            </a:r>
            <a:r>
              <a:rPr lang="en-US" sz="2600" dirty="0">
                <a:latin typeface="Arial Black" panose="020B0A04020102020204" pitchFamily="34" charset="0"/>
              </a:rPr>
              <a:t> raga, </a:t>
            </a:r>
            <a:r>
              <a:rPr lang="en-US" sz="2600" dirty="0" err="1">
                <a:latin typeface="Arial Black" panose="020B0A04020102020204" pitchFamily="34" charset="0"/>
              </a:rPr>
              <a:t>adalah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bertepatan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dengan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moto</a:t>
            </a:r>
            <a:r>
              <a:rPr lang="en-US" sz="2600" dirty="0">
                <a:latin typeface="Arial Black" panose="020B0A04020102020204" pitchFamily="34" charset="0"/>
              </a:rPr>
              <a:t> Jabatan </a:t>
            </a:r>
            <a:r>
              <a:rPr lang="en-US" sz="2600" dirty="0" err="1">
                <a:latin typeface="Arial Black" panose="020B0A04020102020204" pitchFamily="34" charset="0"/>
              </a:rPr>
              <a:t>iaitu</a:t>
            </a:r>
            <a:r>
              <a:rPr lang="en-US" sz="2600" dirty="0">
                <a:latin typeface="Arial Black" panose="020B0A04020102020204" pitchFamily="34" charset="0"/>
              </a:rPr>
              <a:t>  </a:t>
            </a:r>
            <a:r>
              <a:rPr lang="en-US" sz="2600" dirty="0" smtClean="0">
                <a:latin typeface="Arial Black" panose="020B0A04020102020204" pitchFamily="34" charset="0"/>
              </a:rPr>
              <a:t>“</a:t>
            </a:r>
            <a:r>
              <a:rPr lang="en-US" sz="2600" b="1" dirty="0" err="1" smtClean="0">
                <a:latin typeface="Arial Black" panose="020B0A04020102020204" pitchFamily="34" charset="0"/>
              </a:rPr>
              <a:t>Berkat</a:t>
            </a:r>
            <a:r>
              <a:rPr lang="en-US" sz="2600" b="1" dirty="0" smtClean="0">
                <a:latin typeface="Arial Black" panose="020B0A04020102020204" pitchFamily="34" charset="0"/>
              </a:rPr>
              <a:t> </a:t>
            </a:r>
            <a:r>
              <a:rPr lang="en-US" sz="2600" b="1" dirty="0" err="1">
                <a:latin typeface="Arial Black" panose="020B0A04020102020204" pitchFamily="34" charset="0"/>
              </a:rPr>
              <a:t>Berjasa</a:t>
            </a:r>
            <a:r>
              <a:rPr lang="en-US" sz="2600" dirty="0">
                <a:latin typeface="Arial Black" panose="020B0A04020102020204" pitchFamily="34" charset="0"/>
              </a:rPr>
              <a:t>”.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n-US" sz="26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6948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897" y="447200"/>
            <a:ext cx="11395881" cy="6090077"/>
          </a:xfrm>
        </p:spPr>
        <p:txBody>
          <a:bodyPr>
            <a:noAutofit/>
          </a:bodyPr>
          <a:lstStyle/>
          <a:p>
            <a:pPr marL="914400" lvl="0" indent="-914400" algn="just">
              <a:lnSpc>
                <a:spcPct val="150000"/>
              </a:lnSpc>
              <a:buAutoNum type="arabicParenR" startAt="21"/>
            </a:pPr>
            <a:r>
              <a:rPr lang="en-US" dirty="0" err="1" smtClean="0">
                <a:latin typeface="Arial Black" panose="020B0A04020102020204" pitchFamily="34" charset="0"/>
              </a:rPr>
              <a:t>Oleh</a:t>
            </a:r>
            <a:r>
              <a:rPr lang="en-US" dirty="0" smtClean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hal</a:t>
            </a:r>
            <a:r>
              <a:rPr lang="en-US" dirty="0">
                <a:latin typeface="Arial Black" panose="020B0A04020102020204" pitchFamily="34" charset="0"/>
              </a:rPr>
              <a:t> yang </a:t>
            </a:r>
            <a:r>
              <a:rPr lang="en-US" dirty="0" err="1">
                <a:latin typeface="Arial Black" panose="020B0A04020102020204" pitchFamily="34" charset="0"/>
              </a:rPr>
              <a:t>demikian</a:t>
            </a:r>
            <a:r>
              <a:rPr lang="en-US" dirty="0">
                <a:latin typeface="Arial Black" panose="020B0A04020102020204" pitchFamily="34" charset="0"/>
              </a:rPr>
              <a:t>, </a:t>
            </a:r>
            <a:r>
              <a:rPr lang="en-US" dirty="0" err="1">
                <a:latin typeface="Arial Black" panose="020B0A04020102020204" pitchFamily="34" charset="0"/>
              </a:rPr>
              <a:t>usaha</a:t>
            </a:r>
            <a:r>
              <a:rPr lang="en-US" dirty="0">
                <a:latin typeface="Arial Black" panose="020B0A04020102020204" pitchFamily="34" charset="0"/>
              </a:rPr>
              <a:t> yang </a:t>
            </a:r>
            <a:r>
              <a:rPr lang="en-US" dirty="0" err="1">
                <a:latin typeface="Arial Black" panose="020B0A04020102020204" pitchFamily="34" charset="0"/>
              </a:rPr>
              <a:t>boleh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dilaksanakan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adalah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melalui</a:t>
            </a:r>
            <a:r>
              <a:rPr lang="en-US" dirty="0">
                <a:latin typeface="Arial Black" panose="020B0A04020102020204" pitchFamily="34" charset="0"/>
              </a:rPr>
              <a:t>: </a:t>
            </a:r>
            <a:endParaRPr lang="en-US" dirty="0" smtClean="0">
              <a:latin typeface="Arial Black" panose="020B0A04020102020204" pitchFamily="34" charset="0"/>
            </a:endParaRPr>
          </a:p>
          <a:p>
            <a:pPr marL="1828800" lvl="0" indent="-914400" algn="just">
              <a:lnSpc>
                <a:spcPct val="150000"/>
              </a:lnSpc>
              <a:buNone/>
            </a:pPr>
            <a:r>
              <a:rPr lang="en-US" b="1" dirty="0" smtClean="0">
                <a:latin typeface="Arial Black" panose="020B0A04020102020204" pitchFamily="34" charset="0"/>
              </a:rPr>
              <a:t>i. </a:t>
            </a:r>
            <a:r>
              <a:rPr lang="en-US" b="1" u="sng" dirty="0" err="1" smtClean="0">
                <a:latin typeface="Arial Black" panose="020B0A04020102020204" pitchFamily="34" charset="0"/>
              </a:rPr>
              <a:t>Pemantapan</a:t>
            </a:r>
            <a:r>
              <a:rPr lang="en-US" b="1" u="sng" dirty="0" smtClean="0">
                <a:latin typeface="Arial Black" panose="020B0A04020102020204" pitchFamily="34" charset="0"/>
              </a:rPr>
              <a:t> </a:t>
            </a:r>
            <a:r>
              <a:rPr lang="en-US" b="1" u="sng" dirty="0" err="1">
                <a:latin typeface="Arial Black" panose="020B0A04020102020204" pitchFamily="34" charset="0"/>
              </a:rPr>
              <a:t>Kualiti</a:t>
            </a:r>
            <a:r>
              <a:rPr lang="en-US" b="1" u="sng" dirty="0">
                <a:latin typeface="Arial Black" panose="020B0A04020102020204" pitchFamily="34" charset="0"/>
              </a:rPr>
              <a:t> </a:t>
            </a:r>
            <a:r>
              <a:rPr lang="en-US" b="1" u="sng" dirty="0" err="1">
                <a:latin typeface="Arial Black" panose="020B0A04020102020204" pitchFamily="34" charset="0"/>
              </a:rPr>
              <a:t>Kerohanian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iaitu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melengkapkan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diri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dan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keluarga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dengan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ilmu</a:t>
            </a:r>
            <a:r>
              <a:rPr lang="en-US" dirty="0">
                <a:latin typeface="Arial Black" panose="020B0A04020102020204" pitchFamily="34" charset="0"/>
              </a:rPr>
              <a:t> agama, </a:t>
            </a:r>
            <a:r>
              <a:rPr lang="en-US" dirty="0" err="1">
                <a:latin typeface="Arial Black" panose="020B0A04020102020204" pitchFamily="34" charset="0"/>
              </a:rPr>
              <a:t>memulakan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rutin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harian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dengan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mengingati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kepentingan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bekerja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sebagai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ibadah</a:t>
            </a:r>
            <a:r>
              <a:rPr lang="en-US" dirty="0">
                <a:latin typeface="Arial Black" panose="020B0A04020102020204" pitchFamily="34" charset="0"/>
              </a:rPr>
              <a:t>, </a:t>
            </a:r>
            <a:r>
              <a:rPr lang="en-US" dirty="0" err="1">
                <a:latin typeface="Arial Black" panose="020B0A04020102020204" pitchFamily="34" charset="0"/>
              </a:rPr>
              <a:t>dan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menganjurkan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kegiatan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ceramah</a:t>
            </a:r>
            <a:r>
              <a:rPr lang="en-US" dirty="0">
                <a:latin typeface="Arial Black" panose="020B0A04020102020204" pitchFamily="34" charset="0"/>
              </a:rPr>
              <a:t>, </a:t>
            </a:r>
            <a:r>
              <a:rPr lang="en-US" dirty="0" err="1">
                <a:latin typeface="Arial Black" panose="020B0A04020102020204" pitchFamily="34" charset="0"/>
              </a:rPr>
              <a:t>tazkirah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mingguan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atau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bulanan</a:t>
            </a:r>
            <a:r>
              <a:rPr lang="en-US" dirty="0">
                <a:latin typeface="Arial Black" panose="020B0A04020102020204" pitchFamily="34" charset="0"/>
              </a:rPr>
              <a:t> di </a:t>
            </a:r>
            <a:r>
              <a:rPr lang="en-US" dirty="0" err="1">
                <a:latin typeface="Arial Black" panose="020B0A04020102020204" pitchFamily="34" charset="0"/>
              </a:rPr>
              <a:t>pejabat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secara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berterusan</a:t>
            </a:r>
            <a:r>
              <a:rPr lang="en-US" dirty="0">
                <a:latin typeface="Arial Black" panose="020B0A04020102020204" pitchFamily="34" charset="0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n-US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5547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0779" y="651916"/>
            <a:ext cx="11076296" cy="5380393"/>
          </a:xfrm>
        </p:spPr>
        <p:txBody>
          <a:bodyPr>
            <a:noAutofit/>
          </a:bodyPr>
          <a:lstStyle/>
          <a:p>
            <a:pPr marL="914400" lvl="4" indent="-914400" algn="just">
              <a:lnSpc>
                <a:spcPct val="150000"/>
              </a:lnSpc>
              <a:spcBef>
                <a:spcPts val="1000"/>
              </a:spcBef>
              <a:buNone/>
            </a:pPr>
            <a:r>
              <a:rPr lang="en-US" sz="2800" b="1" dirty="0" smtClean="0">
                <a:latin typeface="Arial Black" panose="020B0A04020102020204" pitchFamily="34" charset="0"/>
              </a:rPr>
              <a:t>ii. 	</a:t>
            </a:r>
            <a:r>
              <a:rPr lang="en-US" sz="2800" b="1" u="sng" dirty="0" err="1" smtClean="0">
                <a:latin typeface="Arial Black" panose="020B0A04020102020204" pitchFamily="34" charset="0"/>
              </a:rPr>
              <a:t>Pemantapan</a:t>
            </a:r>
            <a:r>
              <a:rPr lang="en-US" sz="2800" b="1" u="sng" dirty="0" smtClean="0">
                <a:latin typeface="Arial Black" panose="020B0A04020102020204" pitchFamily="34" charset="0"/>
              </a:rPr>
              <a:t> </a:t>
            </a:r>
            <a:r>
              <a:rPr lang="en-US" sz="2800" b="1" u="sng" dirty="0" err="1">
                <a:latin typeface="Arial Black" panose="020B0A04020102020204" pitchFamily="34" charset="0"/>
              </a:rPr>
              <a:t>Kualiti</a:t>
            </a:r>
            <a:r>
              <a:rPr lang="en-US" sz="2800" b="1" u="sng" dirty="0">
                <a:latin typeface="Arial Black" panose="020B0A04020102020204" pitchFamily="34" charset="0"/>
              </a:rPr>
              <a:t> </a:t>
            </a:r>
            <a:r>
              <a:rPr lang="en-US" sz="2800" b="1" u="sng" dirty="0" err="1">
                <a:latin typeface="Arial Black" panose="020B0A04020102020204" pitchFamily="34" charset="0"/>
              </a:rPr>
              <a:t>Jasmani</a:t>
            </a:r>
            <a:r>
              <a:rPr lang="en-US" sz="2800" b="1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dengan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menggalakkan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keseimbangan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antara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kerjaya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dan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keluarga</a:t>
            </a:r>
            <a:r>
              <a:rPr lang="en-US" sz="2800" dirty="0">
                <a:latin typeface="Arial Black" panose="020B0A04020102020204" pitchFamily="34" charset="0"/>
              </a:rPr>
              <a:t>, </a:t>
            </a:r>
            <a:r>
              <a:rPr lang="en-US" sz="2800" dirty="0" err="1">
                <a:latin typeface="Arial Black" panose="020B0A04020102020204" pitchFamily="34" charset="0"/>
              </a:rPr>
              <a:t>melibatkan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diri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dalam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aktiviti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kemasyarakatan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dalam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tempat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tinggal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masing-masing</a:t>
            </a:r>
            <a:r>
              <a:rPr lang="en-US" sz="2800" dirty="0">
                <a:latin typeface="Arial Black" panose="020B0A04020102020204" pitchFamily="34" charset="0"/>
              </a:rPr>
              <a:t>, </a:t>
            </a:r>
            <a:r>
              <a:rPr lang="en-US" sz="2800" dirty="0" err="1">
                <a:latin typeface="Arial Black" panose="020B0A04020102020204" pitchFamily="34" charset="0"/>
              </a:rPr>
              <a:t>membudayakan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kegiatan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riadah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selepas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waktu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pejabat</a:t>
            </a:r>
            <a:r>
              <a:rPr lang="en-US" sz="2800" dirty="0">
                <a:latin typeface="Arial Black" panose="020B0A04020102020204" pitchFamily="34" charset="0"/>
              </a:rPr>
              <a:t>, </a:t>
            </a:r>
            <a:r>
              <a:rPr lang="en-US" sz="2800" dirty="0" err="1">
                <a:latin typeface="Arial Black" panose="020B0A04020102020204" pitchFamily="34" charset="0"/>
              </a:rPr>
              <a:t>melaksanakan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pemeriksaan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kesihatan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menyeluruh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bagi</a:t>
            </a:r>
            <a:r>
              <a:rPr lang="en-US" sz="2800" dirty="0">
                <a:latin typeface="Arial Black" panose="020B0A04020102020204" pitchFamily="34" charset="0"/>
              </a:rPr>
              <a:t> yang </a:t>
            </a:r>
            <a:r>
              <a:rPr lang="en-US" sz="2800" dirty="0" err="1">
                <a:latin typeface="Arial Black" panose="020B0A04020102020204" pitchFamily="34" charset="0"/>
              </a:rPr>
              <a:t>berumur</a:t>
            </a:r>
            <a:r>
              <a:rPr lang="en-US" sz="2800" dirty="0">
                <a:latin typeface="Arial Black" panose="020B0A04020102020204" pitchFamily="34" charset="0"/>
              </a:rPr>
              <a:t> 40 </a:t>
            </a:r>
            <a:r>
              <a:rPr lang="en-US" sz="2800" dirty="0" err="1">
                <a:latin typeface="Arial Black" panose="020B0A04020102020204" pitchFamily="34" charset="0"/>
              </a:rPr>
              <a:t>tahun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ke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atas</a:t>
            </a:r>
            <a:r>
              <a:rPr lang="en-US" sz="2800" dirty="0">
                <a:latin typeface="Arial Black" panose="020B0A04020102020204" pitchFamily="34" charset="0"/>
              </a:rPr>
              <a:t>, </a:t>
            </a:r>
            <a:r>
              <a:rPr lang="en-US" sz="2800" dirty="0" err="1">
                <a:latin typeface="Arial Black" panose="020B0A04020102020204" pitchFamily="34" charset="0"/>
              </a:rPr>
              <a:t>dan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mengamalkan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gaya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hidup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sihat</a:t>
            </a:r>
            <a:r>
              <a:rPr lang="en-US" sz="2800" dirty="0">
                <a:latin typeface="Arial Black" panose="020B0A04020102020204" pitchFamily="34" charset="0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n-US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8393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2907" y="420956"/>
            <a:ext cx="10839718" cy="5979844"/>
          </a:xfrm>
        </p:spPr>
        <p:txBody>
          <a:bodyPr>
            <a:normAutofit fontScale="92500" lnSpcReduction="10000"/>
          </a:bodyPr>
          <a:lstStyle/>
          <a:p>
            <a:pPr algn="just"/>
            <a:endParaRPr lang="en-US" dirty="0" smtClean="0">
              <a:latin typeface="Arial Black" panose="020B0A04020102020204" pitchFamily="34" charset="0"/>
            </a:endParaRPr>
          </a:p>
          <a:p>
            <a:pPr marL="463550" indent="-463550" algn="just">
              <a:lnSpc>
                <a:spcPct val="150000"/>
              </a:lnSpc>
              <a:buAutoNum type="arabicParenR" startAt="4"/>
            </a:pPr>
            <a:r>
              <a:rPr lang="en-GB" dirty="0" err="1" smtClean="0">
                <a:latin typeface="Arial Black" panose="020B0A04020102020204" pitchFamily="34" charset="0"/>
              </a:rPr>
              <a:t>Pengarah-Pengarah</a:t>
            </a:r>
            <a:r>
              <a:rPr lang="en-GB" dirty="0" smtClean="0">
                <a:latin typeface="Arial Black" panose="020B0A04020102020204" pitchFamily="34" charset="0"/>
              </a:rPr>
              <a:t> </a:t>
            </a:r>
            <a:r>
              <a:rPr lang="en-GB" dirty="0" err="1">
                <a:latin typeface="Arial Black" panose="020B0A04020102020204" pitchFamily="34" charset="0"/>
              </a:rPr>
              <a:t>Bahagian</a:t>
            </a:r>
            <a:r>
              <a:rPr lang="en-GB" dirty="0">
                <a:latin typeface="Arial Black" panose="020B0A04020102020204" pitchFamily="34" charset="0"/>
              </a:rPr>
              <a:t> </a:t>
            </a:r>
            <a:r>
              <a:rPr lang="en-GB" dirty="0" err="1">
                <a:latin typeface="Arial Black" panose="020B0A04020102020204" pitchFamily="34" charset="0"/>
              </a:rPr>
              <a:t>dan</a:t>
            </a:r>
            <a:r>
              <a:rPr lang="en-GB" dirty="0">
                <a:latin typeface="Arial Black" panose="020B0A04020102020204" pitchFamily="34" charset="0"/>
              </a:rPr>
              <a:t> </a:t>
            </a:r>
            <a:r>
              <a:rPr lang="en-GB" dirty="0" err="1">
                <a:latin typeface="Arial Black" panose="020B0A04020102020204" pitchFamily="34" charset="0"/>
              </a:rPr>
              <a:t>Pengarah-Pengarah</a:t>
            </a:r>
            <a:r>
              <a:rPr lang="en-GB" dirty="0">
                <a:latin typeface="Arial Black" panose="020B0A04020102020204" pitchFamily="34" charset="0"/>
              </a:rPr>
              <a:t> Negeri</a:t>
            </a:r>
            <a:r>
              <a:rPr lang="en-GB" dirty="0" smtClean="0">
                <a:latin typeface="Arial Black" panose="020B0A04020102020204" pitchFamily="34" charset="0"/>
              </a:rPr>
              <a:t>,</a:t>
            </a:r>
          </a:p>
          <a:p>
            <a:pPr marL="463550" indent="-463550" algn="just">
              <a:lnSpc>
                <a:spcPct val="150000"/>
              </a:lnSpc>
              <a:buAutoNum type="arabicParenR" startAt="4"/>
            </a:pPr>
            <a:r>
              <a:rPr lang="en-GB" dirty="0" err="1" smtClean="0">
                <a:latin typeface="Arial Black" panose="020B0A04020102020204" pitchFamily="34" charset="0"/>
              </a:rPr>
              <a:t>Seluruh</a:t>
            </a:r>
            <a:r>
              <a:rPr lang="en-GB" dirty="0" smtClean="0">
                <a:latin typeface="Arial Black" panose="020B0A04020102020204" pitchFamily="34" charset="0"/>
              </a:rPr>
              <a:t> </a:t>
            </a:r>
            <a:r>
              <a:rPr lang="en-GB" dirty="0" err="1" smtClean="0">
                <a:latin typeface="Arial Black" panose="020B0A04020102020204" pitchFamily="34" charset="0"/>
              </a:rPr>
              <a:t>warga</a:t>
            </a:r>
            <a:r>
              <a:rPr lang="en-GB" dirty="0" smtClean="0">
                <a:latin typeface="Arial Black" panose="020B0A04020102020204" pitchFamily="34" charset="0"/>
              </a:rPr>
              <a:t> </a:t>
            </a:r>
            <a:r>
              <a:rPr lang="en-GB" dirty="0" err="1" smtClean="0">
                <a:latin typeface="Arial Black" panose="020B0A04020102020204" pitchFamily="34" charset="0"/>
              </a:rPr>
              <a:t>kerja</a:t>
            </a:r>
            <a:r>
              <a:rPr lang="en-GB" dirty="0" smtClean="0">
                <a:latin typeface="Arial Black" panose="020B0A04020102020204" pitchFamily="34" charset="0"/>
              </a:rPr>
              <a:t> JKM </a:t>
            </a:r>
            <a:r>
              <a:rPr lang="en-GB" dirty="0" err="1" smtClean="0">
                <a:latin typeface="Arial Black" panose="020B0A04020102020204" pitchFamily="34" charset="0"/>
              </a:rPr>
              <a:t>Ibu</a:t>
            </a:r>
            <a:r>
              <a:rPr lang="en-GB" dirty="0" smtClean="0">
                <a:latin typeface="Arial Black" panose="020B0A04020102020204" pitchFamily="34" charset="0"/>
              </a:rPr>
              <a:t> </a:t>
            </a:r>
            <a:r>
              <a:rPr lang="en-GB" dirty="0" err="1" smtClean="0">
                <a:latin typeface="Arial Black" panose="020B0A04020102020204" pitchFamily="34" charset="0"/>
              </a:rPr>
              <a:t>Pejabat</a:t>
            </a:r>
            <a:r>
              <a:rPr lang="en-GB" dirty="0" smtClean="0">
                <a:latin typeface="Arial Black" panose="020B0A04020102020204" pitchFamily="34" charset="0"/>
              </a:rPr>
              <a:t>, </a:t>
            </a:r>
            <a:r>
              <a:rPr lang="en-GB" dirty="0" err="1" smtClean="0">
                <a:latin typeface="Arial Black" panose="020B0A04020102020204" pitchFamily="34" charset="0"/>
              </a:rPr>
              <a:t>Cawangan</a:t>
            </a:r>
            <a:r>
              <a:rPr lang="en-GB" dirty="0" smtClean="0">
                <a:latin typeface="Arial Black" panose="020B0A04020102020204" pitchFamily="34" charset="0"/>
              </a:rPr>
              <a:t> </a:t>
            </a:r>
            <a:r>
              <a:rPr lang="en-GB" dirty="0" err="1" smtClean="0">
                <a:latin typeface="Arial Black" panose="020B0A04020102020204" pitchFamily="34" charset="0"/>
              </a:rPr>
              <a:t>Putarajaya</a:t>
            </a:r>
            <a:r>
              <a:rPr lang="en-GB" dirty="0" smtClean="0">
                <a:latin typeface="Arial Black" panose="020B0A04020102020204" pitchFamily="34" charset="0"/>
              </a:rPr>
              <a:t> </a:t>
            </a:r>
            <a:r>
              <a:rPr lang="en-GB" dirty="0" err="1" smtClean="0">
                <a:latin typeface="Arial Black" panose="020B0A04020102020204" pitchFamily="34" charset="0"/>
              </a:rPr>
              <a:t>dan</a:t>
            </a:r>
            <a:r>
              <a:rPr lang="en-GB" dirty="0" smtClean="0">
                <a:latin typeface="Arial Black" panose="020B0A04020102020204" pitchFamily="34" charset="0"/>
              </a:rPr>
              <a:t> PLPP Bangi,</a:t>
            </a:r>
          </a:p>
          <a:p>
            <a:pPr marL="463550" indent="-463550" algn="just">
              <a:lnSpc>
                <a:spcPct val="150000"/>
              </a:lnSpc>
              <a:buFont typeface="Arial" panose="020B0604020202020204" pitchFamily="34" charset="0"/>
              <a:buAutoNum type="arabicParenR" startAt="4"/>
            </a:pPr>
            <a:r>
              <a:rPr lang="en-GB" dirty="0" err="1" smtClean="0">
                <a:latin typeface="Arial Black" panose="020B0A04020102020204" pitchFamily="34" charset="0"/>
              </a:rPr>
              <a:t>Seterusnya</a:t>
            </a:r>
            <a:r>
              <a:rPr lang="en-GB" dirty="0" smtClean="0">
                <a:latin typeface="Arial Black" panose="020B0A04020102020204" pitchFamily="34" charset="0"/>
              </a:rPr>
              <a:t> </a:t>
            </a:r>
            <a:r>
              <a:rPr lang="en-GB" dirty="0" err="1" smtClean="0">
                <a:latin typeface="Arial Black" panose="020B0A04020102020204" pitchFamily="34" charset="0"/>
              </a:rPr>
              <a:t>tuan-tuan</a:t>
            </a:r>
            <a:r>
              <a:rPr lang="en-GB" dirty="0" smtClean="0">
                <a:latin typeface="Arial Black" panose="020B0A04020102020204" pitchFamily="34" charset="0"/>
              </a:rPr>
              <a:t> </a:t>
            </a:r>
            <a:r>
              <a:rPr lang="en-GB" dirty="0" err="1" smtClean="0">
                <a:latin typeface="Arial Black" panose="020B0A04020102020204" pitchFamily="34" charset="0"/>
              </a:rPr>
              <a:t>dan</a:t>
            </a:r>
            <a:r>
              <a:rPr lang="en-GB" dirty="0" smtClean="0">
                <a:latin typeface="Arial Black" panose="020B0A04020102020204" pitchFamily="34" charset="0"/>
              </a:rPr>
              <a:t> </a:t>
            </a:r>
            <a:r>
              <a:rPr lang="en-GB" dirty="0" err="1" smtClean="0">
                <a:latin typeface="Arial Black" panose="020B0A04020102020204" pitchFamily="34" charset="0"/>
              </a:rPr>
              <a:t>puan-puan</a:t>
            </a:r>
            <a:r>
              <a:rPr lang="en-GB" dirty="0" smtClean="0">
                <a:latin typeface="Arial Black" panose="020B0A04020102020204" pitchFamily="34" charset="0"/>
              </a:rPr>
              <a:t> </a:t>
            </a:r>
            <a:r>
              <a:rPr lang="en-GB" dirty="0" err="1" smtClean="0">
                <a:latin typeface="Arial Black" panose="020B0A04020102020204" pitchFamily="34" charset="0"/>
              </a:rPr>
              <a:t>sidang</a:t>
            </a:r>
            <a:r>
              <a:rPr lang="en-GB" dirty="0" smtClean="0">
                <a:latin typeface="Arial Black" panose="020B0A04020102020204" pitchFamily="34" charset="0"/>
              </a:rPr>
              <a:t> </a:t>
            </a:r>
            <a:r>
              <a:rPr lang="en-GB" dirty="0" err="1" smtClean="0">
                <a:latin typeface="Arial Black" panose="020B0A04020102020204" pitchFamily="34" charset="0"/>
              </a:rPr>
              <a:t>hadirin</a:t>
            </a:r>
            <a:r>
              <a:rPr lang="en-GB" dirty="0" smtClean="0">
                <a:latin typeface="Arial Black" panose="020B0A04020102020204" pitchFamily="34" charset="0"/>
              </a:rPr>
              <a:t> yang </a:t>
            </a:r>
            <a:r>
              <a:rPr lang="en-GB" dirty="0" err="1" smtClean="0">
                <a:latin typeface="Arial Black" panose="020B0A04020102020204" pitchFamily="34" charset="0"/>
              </a:rPr>
              <a:t>saya</a:t>
            </a:r>
            <a:r>
              <a:rPr lang="en-GB" dirty="0" smtClean="0">
                <a:latin typeface="Arial Black" panose="020B0A04020102020204" pitchFamily="34" charset="0"/>
              </a:rPr>
              <a:t> </a:t>
            </a:r>
            <a:r>
              <a:rPr lang="en-GB" dirty="0" err="1" smtClean="0">
                <a:latin typeface="Arial Black" panose="020B0A04020102020204" pitchFamily="34" charset="0"/>
              </a:rPr>
              <a:t>hormati</a:t>
            </a:r>
            <a:r>
              <a:rPr lang="en-GB" dirty="0" smtClean="0">
                <a:latin typeface="Arial Black" panose="020B0A04020102020204" pitchFamily="34" charset="0"/>
              </a:rPr>
              <a:t> </a:t>
            </a:r>
            <a:r>
              <a:rPr lang="en-GB" dirty="0" err="1" smtClean="0">
                <a:latin typeface="Arial Black" panose="020B0A04020102020204" pitchFamily="34" charset="0"/>
              </a:rPr>
              <a:t>sekalian</a:t>
            </a:r>
            <a:r>
              <a:rPr lang="en-GB" dirty="0" smtClean="0">
                <a:latin typeface="Arial Black" panose="020B0A04020102020204" pitchFamily="34" charset="0"/>
              </a:rPr>
              <a:t>.</a:t>
            </a:r>
            <a:endParaRPr lang="en-US" dirty="0" smtClean="0">
              <a:latin typeface="Arial Black" panose="020B0A04020102020204" pitchFamily="34" charset="0"/>
            </a:endParaRPr>
          </a:p>
          <a:p>
            <a:pPr algn="just"/>
            <a:endParaRPr lang="en-GB" dirty="0" smtClean="0">
              <a:latin typeface="Arial Black" panose="020B0A04020102020204" pitchFamily="34" charset="0"/>
            </a:endParaRPr>
          </a:p>
          <a:p>
            <a:pPr algn="just"/>
            <a:endParaRPr lang="en-GB" dirty="0" smtClean="0">
              <a:latin typeface="Arial Black" panose="020B0A04020102020204" pitchFamily="34" charset="0"/>
            </a:endParaRPr>
          </a:p>
          <a:p>
            <a:pPr algn="just"/>
            <a:r>
              <a:rPr lang="en-GB" dirty="0">
                <a:latin typeface="Arial Black" panose="020B0A04020102020204" pitchFamily="34" charset="0"/>
              </a:rPr>
              <a:t/>
            </a:r>
            <a:br>
              <a:rPr lang="en-GB" dirty="0">
                <a:latin typeface="Arial Black" panose="020B0A04020102020204" pitchFamily="34" charset="0"/>
              </a:rPr>
            </a:br>
            <a:r>
              <a:rPr lang="en-US" dirty="0" smtClean="0">
                <a:latin typeface="Arial Black" panose="020B0A04020102020204" pitchFamily="34" charset="0"/>
              </a:rPr>
              <a:t>Salam Sejahtera </a:t>
            </a:r>
            <a:r>
              <a:rPr lang="en-US" dirty="0" err="1" smtClean="0">
                <a:latin typeface="Arial Black" panose="020B0A04020102020204" pitchFamily="34" charset="0"/>
              </a:rPr>
              <a:t>dan</a:t>
            </a:r>
            <a:r>
              <a:rPr lang="en-US" dirty="0" smtClean="0">
                <a:latin typeface="Arial Black" panose="020B0A04020102020204" pitchFamily="34" charset="0"/>
              </a:rPr>
              <a:t> Salam 1 Kebajikan </a:t>
            </a:r>
            <a:r>
              <a:rPr lang="en-US" dirty="0" err="1" smtClean="0">
                <a:latin typeface="Arial Black" panose="020B0A04020102020204" pitchFamily="34" charset="0"/>
              </a:rPr>
              <a:t>buat</a:t>
            </a:r>
            <a:r>
              <a:rPr lang="en-US" dirty="0" smtClean="0">
                <a:latin typeface="Arial Black" panose="020B0A04020102020204" pitchFamily="34" charset="0"/>
              </a:rPr>
              <a:t> </a:t>
            </a:r>
            <a:r>
              <a:rPr lang="en-US" dirty="0" err="1" smtClean="0">
                <a:latin typeface="Arial Black" panose="020B0A04020102020204" pitchFamily="34" charset="0"/>
              </a:rPr>
              <a:t>semua</a:t>
            </a:r>
            <a:r>
              <a:rPr lang="en-US" dirty="0" smtClean="0">
                <a:latin typeface="Arial Black" panose="020B0A04020102020204" pitchFamily="34" charset="0"/>
              </a:rPr>
              <a:t> </a:t>
            </a:r>
            <a:r>
              <a:rPr lang="en-US" dirty="0" err="1" smtClean="0">
                <a:latin typeface="Arial Black" panose="020B0A04020102020204" pitchFamily="34" charset="0"/>
              </a:rPr>
              <a:t>warga</a:t>
            </a:r>
            <a:r>
              <a:rPr lang="en-US" dirty="0" smtClean="0">
                <a:latin typeface="Arial Black" panose="020B0A04020102020204" pitchFamily="34" charset="0"/>
              </a:rPr>
              <a:t> </a:t>
            </a:r>
            <a:r>
              <a:rPr lang="en-US" dirty="0" err="1" smtClean="0">
                <a:latin typeface="Arial Black" panose="020B0A04020102020204" pitchFamily="34" charset="0"/>
              </a:rPr>
              <a:t>kerja</a:t>
            </a:r>
            <a:r>
              <a:rPr lang="en-US" dirty="0" smtClean="0">
                <a:latin typeface="Arial Black" panose="020B0A04020102020204" pitchFamily="34" charset="0"/>
              </a:rPr>
              <a:t> JKM.</a:t>
            </a:r>
          </a:p>
          <a:p>
            <a:pPr algn="just"/>
            <a:endParaRPr lang="en-US" dirty="0" smtClean="0">
              <a:latin typeface="Arial Black" panose="020B0A04020102020204" pitchFamily="34" charset="0"/>
            </a:endParaRPr>
          </a:p>
          <a:p>
            <a:pPr algn="just"/>
            <a:r>
              <a:rPr lang="en-US" dirty="0" err="1" smtClean="0">
                <a:latin typeface="Arial Black" panose="020B0A04020102020204" pitchFamily="34" charset="0"/>
              </a:rPr>
              <a:t>Terima</a:t>
            </a:r>
            <a:r>
              <a:rPr lang="en-US" dirty="0" smtClean="0">
                <a:latin typeface="Arial Black" panose="020B0A04020102020204" pitchFamily="34" charset="0"/>
              </a:rPr>
              <a:t> </a:t>
            </a:r>
            <a:r>
              <a:rPr lang="en-US" dirty="0" err="1" smtClean="0">
                <a:latin typeface="Arial Black" panose="020B0A04020102020204" pitchFamily="34" charset="0"/>
              </a:rPr>
              <a:t>kasih</a:t>
            </a:r>
            <a:r>
              <a:rPr lang="en-US" dirty="0" smtClean="0">
                <a:latin typeface="Arial Black" panose="020B0A04020102020204" pitchFamily="34" charset="0"/>
              </a:rPr>
              <a:t> </a:t>
            </a:r>
            <a:r>
              <a:rPr lang="en-US" dirty="0" err="1" smtClean="0">
                <a:latin typeface="Arial Black" panose="020B0A04020102020204" pitchFamily="34" charset="0"/>
              </a:rPr>
              <a:t>saudari</a:t>
            </a:r>
            <a:r>
              <a:rPr lang="en-US" dirty="0" smtClean="0">
                <a:latin typeface="Arial Black" panose="020B0A04020102020204" pitchFamily="34" charset="0"/>
              </a:rPr>
              <a:t> </a:t>
            </a:r>
            <a:r>
              <a:rPr lang="en-US" dirty="0" err="1" smtClean="0">
                <a:latin typeface="Arial Black" panose="020B0A04020102020204" pitchFamily="34" charset="0"/>
              </a:rPr>
              <a:t>Ameillia</a:t>
            </a:r>
            <a:r>
              <a:rPr lang="en-US" dirty="0" smtClean="0">
                <a:latin typeface="Arial Black" panose="020B0A04020102020204" pitchFamily="34" charset="0"/>
              </a:rPr>
              <a:t> binti </a:t>
            </a:r>
            <a:r>
              <a:rPr lang="en-US" dirty="0" err="1" smtClean="0">
                <a:latin typeface="Arial Black" panose="020B0A04020102020204" pitchFamily="34" charset="0"/>
              </a:rPr>
              <a:t>Ariffin</a:t>
            </a:r>
            <a:r>
              <a:rPr lang="en-US" dirty="0" smtClean="0">
                <a:latin typeface="Arial Black" panose="020B0A04020102020204" pitchFamily="34" charset="0"/>
              </a:rPr>
              <a:t> </a:t>
            </a:r>
            <a:r>
              <a:rPr lang="en-US" dirty="0" err="1" smtClean="0">
                <a:latin typeface="Arial Black" panose="020B0A04020102020204" pitchFamily="34" charset="0"/>
              </a:rPr>
              <a:t>pengacara</a:t>
            </a:r>
            <a:r>
              <a:rPr lang="en-US" dirty="0" smtClean="0">
                <a:latin typeface="Arial Black" panose="020B0A04020102020204" pitchFamily="34" charset="0"/>
              </a:rPr>
              <a:t> </a:t>
            </a:r>
            <a:r>
              <a:rPr lang="en-US" dirty="0" err="1" smtClean="0">
                <a:latin typeface="Arial Black" panose="020B0A04020102020204" pitchFamily="34" charset="0"/>
              </a:rPr>
              <a:t>majlis</a:t>
            </a:r>
            <a:r>
              <a:rPr lang="en-US" dirty="0" smtClean="0">
                <a:latin typeface="Arial Black" panose="020B0A04020102020204" pitchFamily="34" charset="0"/>
              </a:rPr>
              <a:t>. </a:t>
            </a:r>
          </a:p>
          <a:p>
            <a:pPr algn="just"/>
            <a:endParaRPr lang="en-US" dirty="0">
              <a:latin typeface="Arial Black" panose="020B0A04020102020204" pitchFamily="34" charset="0"/>
            </a:endParaRPr>
          </a:p>
          <a:p>
            <a:pPr algn="just"/>
            <a:endParaRPr lang="en-US" dirty="0" smtClean="0">
              <a:latin typeface="Arial Black" panose="020B0A04020102020204" pitchFamily="34" charset="0"/>
            </a:endParaRPr>
          </a:p>
          <a:p>
            <a:pPr algn="just"/>
            <a:endParaRPr lang="en-US" dirty="0" smtClean="0">
              <a:latin typeface="Arial Black" panose="020B0A04020102020204" pitchFamily="34" charset="0"/>
            </a:endParaRPr>
          </a:p>
          <a:p>
            <a:pPr algn="just"/>
            <a:endParaRPr lang="en-US" dirty="0"/>
          </a:p>
        </p:txBody>
      </p:sp>
      <p:pic>
        <p:nvPicPr>
          <p:cNvPr id="3076" name="Picture 3" descr="C:\Users\fatimahzuraidah\Desktop\downloa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611" y="3558850"/>
            <a:ext cx="4971245" cy="626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40774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893" y="406258"/>
            <a:ext cx="10953466" cy="6049133"/>
          </a:xfrm>
        </p:spPr>
        <p:txBody>
          <a:bodyPr>
            <a:noAutofit/>
          </a:bodyPr>
          <a:lstStyle/>
          <a:p>
            <a:pPr marL="863600" lvl="4" indent="-863600" algn="just">
              <a:lnSpc>
                <a:spcPct val="150000"/>
              </a:lnSpc>
              <a:spcBef>
                <a:spcPts val="1000"/>
              </a:spcBef>
              <a:buNone/>
            </a:pPr>
            <a:r>
              <a:rPr lang="en-US" sz="2500" b="1" dirty="0" smtClean="0">
                <a:latin typeface="Arial Black" panose="020B0A04020102020204" pitchFamily="34" charset="0"/>
              </a:rPr>
              <a:t>iii. 	</a:t>
            </a:r>
            <a:r>
              <a:rPr lang="en-US" sz="2500" b="1" u="sng" dirty="0" err="1" smtClean="0">
                <a:latin typeface="Arial Black" panose="020B0A04020102020204" pitchFamily="34" charset="0"/>
              </a:rPr>
              <a:t>Pemantapan</a:t>
            </a:r>
            <a:r>
              <a:rPr lang="en-US" sz="2500" b="1" u="sng" dirty="0" smtClean="0">
                <a:latin typeface="Arial Black" panose="020B0A04020102020204" pitchFamily="34" charset="0"/>
              </a:rPr>
              <a:t> </a:t>
            </a:r>
            <a:r>
              <a:rPr lang="en-US" sz="2500" b="1" u="sng" dirty="0" err="1">
                <a:latin typeface="Arial Black" panose="020B0A04020102020204" pitchFamily="34" charset="0"/>
              </a:rPr>
              <a:t>Budaya</a:t>
            </a:r>
            <a:r>
              <a:rPr lang="en-US" sz="2500" b="1" u="sng" dirty="0">
                <a:latin typeface="Arial Black" panose="020B0A04020102020204" pitchFamily="34" charset="0"/>
              </a:rPr>
              <a:t> </a:t>
            </a:r>
            <a:r>
              <a:rPr lang="en-US" sz="2500" b="1" u="sng" dirty="0" err="1">
                <a:latin typeface="Arial Black" panose="020B0A04020102020204" pitchFamily="34" charset="0"/>
              </a:rPr>
              <a:t>Kerja</a:t>
            </a:r>
            <a:r>
              <a:rPr lang="en-US" sz="2500" b="1" u="sng" dirty="0">
                <a:latin typeface="Arial Black" panose="020B0A04020102020204" pitchFamily="34" charset="0"/>
              </a:rPr>
              <a:t> </a:t>
            </a:r>
            <a:r>
              <a:rPr lang="en-US" sz="2500" b="1" u="sng" dirty="0" err="1">
                <a:latin typeface="Arial Black" panose="020B0A04020102020204" pitchFamily="34" charset="0"/>
              </a:rPr>
              <a:t>Cemerlang</a:t>
            </a:r>
            <a:r>
              <a:rPr lang="en-US" sz="2500" dirty="0">
                <a:latin typeface="Arial Black" panose="020B0A04020102020204" pitchFamily="34" charset="0"/>
              </a:rPr>
              <a:t> </a:t>
            </a:r>
            <a:r>
              <a:rPr lang="en-US" sz="2500" dirty="0" err="1">
                <a:latin typeface="Arial Black" panose="020B0A04020102020204" pitchFamily="34" charset="0"/>
              </a:rPr>
              <a:t>iaitu</a:t>
            </a:r>
            <a:r>
              <a:rPr lang="en-US" sz="2500" dirty="0">
                <a:latin typeface="Arial Black" panose="020B0A04020102020204" pitchFamily="34" charset="0"/>
              </a:rPr>
              <a:t> </a:t>
            </a:r>
            <a:r>
              <a:rPr lang="en-US" sz="2500" dirty="0" err="1">
                <a:latin typeface="Arial Black" panose="020B0A04020102020204" pitchFamily="34" charset="0"/>
              </a:rPr>
              <a:t>menerap</a:t>
            </a:r>
            <a:r>
              <a:rPr lang="en-US" sz="2500" dirty="0">
                <a:latin typeface="Arial Black" panose="020B0A04020102020204" pitchFamily="34" charset="0"/>
              </a:rPr>
              <a:t> </a:t>
            </a:r>
            <a:r>
              <a:rPr lang="en-US" sz="2500" dirty="0" err="1">
                <a:latin typeface="Arial Black" panose="020B0A04020102020204" pitchFamily="34" charset="0"/>
              </a:rPr>
              <a:t>dan</a:t>
            </a:r>
            <a:r>
              <a:rPr lang="en-US" sz="2500" dirty="0">
                <a:latin typeface="Arial Black" panose="020B0A04020102020204" pitchFamily="34" charset="0"/>
              </a:rPr>
              <a:t> </a:t>
            </a:r>
            <a:r>
              <a:rPr lang="en-US" sz="2500" dirty="0" err="1">
                <a:latin typeface="Arial Black" panose="020B0A04020102020204" pitchFamily="34" charset="0"/>
              </a:rPr>
              <a:t>mengamalkan</a:t>
            </a:r>
            <a:r>
              <a:rPr lang="en-US" sz="2500" dirty="0">
                <a:latin typeface="Arial Black" panose="020B0A04020102020204" pitchFamily="34" charset="0"/>
              </a:rPr>
              <a:t> </a:t>
            </a:r>
            <a:r>
              <a:rPr lang="en-US" sz="2500" dirty="0" err="1">
                <a:latin typeface="Arial Black" panose="020B0A04020102020204" pitchFamily="34" charset="0"/>
              </a:rPr>
              <a:t>budaya</a:t>
            </a:r>
            <a:r>
              <a:rPr lang="en-US" sz="2500" dirty="0">
                <a:latin typeface="Arial Black" panose="020B0A04020102020204" pitchFamily="34" charset="0"/>
              </a:rPr>
              <a:t> </a:t>
            </a:r>
            <a:r>
              <a:rPr lang="en-US" sz="2500" dirty="0" err="1">
                <a:latin typeface="Arial Black" panose="020B0A04020102020204" pitchFamily="34" charset="0"/>
              </a:rPr>
              <a:t>ketepatan</a:t>
            </a:r>
            <a:r>
              <a:rPr lang="en-US" sz="2500" dirty="0">
                <a:latin typeface="Arial Black" panose="020B0A04020102020204" pitchFamily="34" charset="0"/>
              </a:rPr>
              <a:t> (</a:t>
            </a:r>
            <a:r>
              <a:rPr lang="en-US" sz="2500" i="1" dirty="0">
                <a:latin typeface="Arial Black" panose="020B0A04020102020204" pitchFamily="34" charset="0"/>
              </a:rPr>
              <a:t>precision culture</a:t>
            </a:r>
            <a:r>
              <a:rPr lang="en-US" sz="2500" dirty="0">
                <a:latin typeface="Arial Black" panose="020B0A04020102020204" pitchFamily="34" charset="0"/>
              </a:rPr>
              <a:t>) </a:t>
            </a:r>
            <a:r>
              <a:rPr lang="en-US" sz="2500" dirty="0" err="1">
                <a:latin typeface="Arial Black" panose="020B0A04020102020204" pitchFamily="34" charset="0"/>
              </a:rPr>
              <a:t>dan</a:t>
            </a:r>
            <a:r>
              <a:rPr lang="en-US" sz="2500" dirty="0">
                <a:latin typeface="Arial Black" panose="020B0A04020102020204" pitchFamily="34" charset="0"/>
              </a:rPr>
              <a:t> </a:t>
            </a:r>
            <a:r>
              <a:rPr lang="en-US" sz="2500" dirty="0" err="1">
                <a:latin typeface="Arial Black" panose="020B0A04020102020204" pitchFamily="34" charset="0"/>
              </a:rPr>
              <a:t>kesegeraan</a:t>
            </a:r>
            <a:r>
              <a:rPr lang="en-US" sz="2500" dirty="0">
                <a:latin typeface="Arial Black" panose="020B0A04020102020204" pitchFamily="34" charset="0"/>
              </a:rPr>
              <a:t>, </a:t>
            </a:r>
            <a:r>
              <a:rPr lang="en-US" sz="2500" dirty="0" err="1">
                <a:latin typeface="Arial Black" panose="020B0A04020102020204" pitchFamily="34" charset="0"/>
              </a:rPr>
              <a:t>menjaga</a:t>
            </a:r>
            <a:r>
              <a:rPr lang="en-US" sz="2500" dirty="0">
                <a:latin typeface="Arial Black" panose="020B0A04020102020204" pitchFamily="34" charset="0"/>
              </a:rPr>
              <a:t> </a:t>
            </a:r>
            <a:r>
              <a:rPr lang="en-US" sz="2500" dirty="0" err="1">
                <a:latin typeface="Arial Black" panose="020B0A04020102020204" pitchFamily="34" charset="0"/>
              </a:rPr>
              <a:t>hubungan</a:t>
            </a:r>
            <a:r>
              <a:rPr lang="en-US" sz="2500" dirty="0">
                <a:latin typeface="Arial Black" panose="020B0A04020102020204" pitchFamily="34" charset="0"/>
              </a:rPr>
              <a:t> </a:t>
            </a:r>
            <a:r>
              <a:rPr lang="en-US" sz="2500" dirty="0" err="1">
                <a:latin typeface="Arial Black" panose="020B0A04020102020204" pitchFamily="34" charset="0"/>
              </a:rPr>
              <a:t>silaturahim</a:t>
            </a:r>
            <a:r>
              <a:rPr lang="en-US" sz="2500" dirty="0">
                <a:latin typeface="Arial Black" panose="020B0A04020102020204" pitchFamily="34" charset="0"/>
              </a:rPr>
              <a:t> </a:t>
            </a:r>
            <a:r>
              <a:rPr lang="en-US" sz="2500" dirty="0" err="1">
                <a:latin typeface="Arial Black" panose="020B0A04020102020204" pitchFamily="34" charset="0"/>
              </a:rPr>
              <a:t>sesama</a:t>
            </a:r>
            <a:r>
              <a:rPr lang="en-US" sz="2500" dirty="0">
                <a:latin typeface="Arial Black" panose="020B0A04020102020204" pitchFamily="34" charset="0"/>
              </a:rPr>
              <a:t> </a:t>
            </a:r>
            <a:r>
              <a:rPr lang="en-US" sz="2500" dirty="0" err="1">
                <a:latin typeface="Arial Black" panose="020B0A04020102020204" pitchFamily="34" charset="0"/>
              </a:rPr>
              <a:t>warga</a:t>
            </a:r>
            <a:r>
              <a:rPr lang="en-US" sz="2500" dirty="0">
                <a:latin typeface="Arial Black" panose="020B0A04020102020204" pitchFamily="34" charset="0"/>
              </a:rPr>
              <a:t> </a:t>
            </a:r>
            <a:r>
              <a:rPr lang="en-US" sz="2500" dirty="0" err="1">
                <a:latin typeface="Arial Black" panose="020B0A04020102020204" pitchFamily="34" charset="0"/>
              </a:rPr>
              <a:t>kerja</a:t>
            </a:r>
            <a:r>
              <a:rPr lang="en-US" sz="2500" dirty="0">
                <a:latin typeface="Arial Black" panose="020B0A04020102020204" pitchFamily="34" charset="0"/>
              </a:rPr>
              <a:t> </a:t>
            </a:r>
            <a:r>
              <a:rPr lang="en-US" sz="2500" dirty="0" err="1">
                <a:latin typeface="Arial Black" panose="020B0A04020102020204" pitchFamily="34" charset="0"/>
              </a:rPr>
              <a:t>dengan</a:t>
            </a:r>
            <a:r>
              <a:rPr lang="en-US" sz="2500" dirty="0">
                <a:latin typeface="Arial Black" panose="020B0A04020102020204" pitchFamily="34" charset="0"/>
              </a:rPr>
              <a:t> </a:t>
            </a:r>
            <a:r>
              <a:rPr lang="en-US" sz="2500" dirty="0" err="1">
                <a:latin typeface="Arial Black" panose="020B0A04020102020204" pitchFamily="34" charset="0"/>
              </a:rPr>
              <a:t>mengelakkan</a:t>
            </a:r>
            <a:r>
              <a:rPr lang="en-US" sz="2500" dirty="0">
                <a:latin typeface="Arial Black" panose="020B0A04020102020204" pitchFamily="34" charset="0"/>
              </a:rPr>
              <a:t> </a:t>
            </a:r>
            <a:r>
              <a:rPr lang="en-US" sz="2500" dirty="0" err="1">
                <a:latin typeface="Arial Black" panose="020B0A04020102020204" pitchFamily="34" charset="0"/>
              </a:rPr>
              <a:t>diri</a:t>
            </a:r>
            <a:r>
              <a:rPr lang="en-US" sz="2500" dirty="0">
                <a:latin typeface="Arial Black" panose="020B0A04020102020204" pitchFamily="34" charset="0"/>
              </a:rPr>
              <a:t> </a:t>
            </a:r>
            <a:r>
              <a:rPr lang="en-US" sz="2500" dirty="0" err="1">
                <a:latin typeface="Arial Black" panose="020B0A04020102020204" pitchFamily="34" charset="0"/>
              </a:rPr>
              <a:t>daripada</a:t>
            </a:r>
            <a:r>
              <a:rPr lang="en-US" sz="2500" dirty="0">
                <a:latin typeface="Arial Black" panose="020B0A04020102020204" pitchFamily="34" charset="0"/>
              </a:rPr>
              <a:t> </a:t>
            </a:r>
            <a:r>
              <a:rPr lang="en-US" sz="2500" dirty="0" err="1">
                <a:latin typeface="Arial Black" panose="020B0A04020102020204" pitchFamily="34" charset="0"/>
              </a:rPr>
              <a:t>budaya</a:t>
            </a:r>
            <a:r>
              <a:rPr lang="en-US" sz="2500" dirty="0">
                <a:latin typeface="Arial Black" panose="020B0A04020102020204" pitchFamily="34" charset="0"/>
              </a:rPr>
              <a:t> </a:t>
            </a:r>
            <a:r>
              <a:rPr lang="en-US" sz="2500" dirty="0" err="1">
                <a:latin typeface="Arial Black" panose="020B0A04020102020204" pitchFamily="34" charset="0"/>
              </a:rPr>
              <a:t>fitnah-memfitnah</a:t>
            </a:r>
            <a:r>
              <a:rPr lang="en-US" sz="2500" dirty="0">
                <a:latin typeface="Arial Black" panose="020B0A04020102020204" pitchFamily="34" charset="0"/>
              </a:rPr>
              <a:t>, </a:t>
            </a:r>
            <a:r>
              <a:rPr lang="en-US" sz="2500" dirty="0" err="1">
                <a:latin typeface="Arial Black" panose="020B0A04020102020204" pitchFamily="34" charset="0"/>
              </a:rPr>
              <a:t>membudayakan</a:t>
            </a:r>
            <a:r>
              <a:rPr lang="en-US" sz="2500" dirty="0">
                <a:latin typeface="Arial Black" panose="020B0A04020102020204" pitchFamily="34" charset="0"/>
              </a:rPr>
              <a:t> </a:t>
            </a:r>
            <a:r>
              <a:rPr lang="en-US" sz="2500" dirty="0" err="1">
                <a:latin typeface="Arial Black" panose="020B0A04020102020204" pitchFamily="34" charset="0"/>
              </a:rPr>
              <a:t>ilmu</a:t>
            </a:r>
            <a:r>
              <a:rPr lang="en-US" sz="2500" dirty="0">
                <a:latin typeface="Arial Black" panose="020B0A04020102020204" pitchFamily="34" charset="0"/>
              </a:rPr>
              <a:t> </a:t>
            </a:r>
            <a:r>
              <a:rPr lang="en-US" sz="2500" dirty="0" err="1">
                <a:latin typeface="Arial Black" panose="020B0A04020102020204" pitchFamily="34" charset="0"/>
              </a:rPr>
              <a:t>dan</a:t>
            </a:r>
            <a:r>
              <a:rPr lang="en-US" sz="2500" dirty="0">
                <a:latin typeface="Arial Black" panose="020B0A04020102020204" pitchFamily="34" charset="0"/>
              </a:rPr>
              <a:t> </a:t>
            </a:r>
            <a:r>
              <a:rPr lang="en-US" sz="2500" dirty="0" err="1">
                <a:latin typeface="Arial Black" panose="020B0A04020102020204" pitchFamily="34" charset="0"/>
              </a:rPr>
              <a:t>mempraktikkan</a:t>
            </a:r>
            <a:r>
              <a:rPr lang="en-US" sz="2500" dirty="0">
                <a:latin typeface="Arial Black" panose="020B0A04020102020204" pitchFamily="34" charset="0"/>
              </a:rPr>
              <a:t> </a:t>
            </a:r>
            <a:r>
              <a:rPr lang="en-US" sz="2500" dirty="0" err="1">
                <a:latin typeface="Arial Black" panose="020B0A04020102020204" pitchFamily="34" charset="0"/>
              </a:rPr>
              <a:t>pembelajaran</a:t>
            </a:r>
            <a:r>
              <a:rPr lang="en-US" sz="2500" dirty="0">
                <a:latin typeface="Arial Black" panose="020B0A04020102020204" pitchFamily="34" charset="0"/>
              </a:rPr>
              <a:t> </a:t>
            </a:r>
            <a:r>
              <a:rPr lang="en-US" sz="2500" dirty="0" err="1">
                <a:latin typeface="Arial Black" panose="020B0A04020102020204" pitchFamily="34" charset="0"/>
              </a:rPr>
              <a:t>sepanjang</a:t>
            </a:r>
            <a:r>
              <a:rPr lang="en-US" sz="2500" dirty="0">
                <a:latin typeface="Arial Black" panose="020B0A04020102020204" pitchFamily="34" charset="0"/>
              </a:rPr>
              <a:t> </a:t>
            </a:r>
            <a:r>
              <a:rPr lang="en-US" sz="2500" dirty="0" err="1">
                <a:latin typeface="Arial Black" panose="020B0A04020102020204" pitchFamily="34" charset="0"/>
              </a:rPr>
              <a:t>hayat</a:t>
            </a:r>
            <a:r>
              <a:rPr lang="en-US" sz="2500" dirty="0">
                <a:latin typeface="Arial Black" panose="020B0A04020102020204" pitchFamily="34" charset="0"/>
              </a:rPr>
              <a:t> </a:t>
            </a:r>
            <a:r>
              <a:rPr lang="en-US" sz="2500" dirty="0" err="1" smtClean="0">
                <a:latin typeface="Arial Black" panose="020B0A04020102020204" pitchFamily="34" charset="0"/>
              </a:rPr>
              <a:t>serta</a:t>
            </a:r>
            <a:r>
              <a:rPr lang="en-US" sz="2500" dirty="0" smtClean="0">
                <a:latin typeface="Arial Black" panose="020B0A04020102020204" pitchFamily="34" charset="0"/>
              </a:rPr>
              <a:t> </a:t>
            </a:r>
            <a:r>
              <a:rPr lang="en-US" sz="2500" dirty="0" err="1" smtClean="0">
                <a:latin typeface="Arial Black" panose="020B0A04020102020204" pitchFamily="34" charset="0"/>
              </a:rPr>
              <a:t>menanam</a:t>
            </a:r>
            <a:r>
              <a:rPr lang="en-US" sz="2500" dirty="0" smtClean="0">
                <a:latin typeface="Arial Black" panose="020B0A04020102020204" pitchFamily="34" charset="0"/>
              </a:rPr>
              <a:t> </a:t>
            </a:r>
            <a:r>
              <a:rPr lang="en-US" sz="2500" dirty="0" err="1">
                <a:latin typeface="Arial Black" panose="020B0A04020102020204" pitchFamily="34" charset="0"/>
              </a:rPr>
              <a:t>dalam</a:t>
            </a:r>
            <a:r>
              <a:rPr lang="en-US" sz="2500" dirty="0">
                <a:latin typeface="Arial Black" panose="020B0A04020102020204" pitchFamily="34" charset="0"/>
              </a:rPr>
              <a:t> </a:t>
            </a:r>
            <a:r>
              <a:rPr lang="en-US" sz="2500" dirty="0" err="1">
                <a:latin typeface="Arial Black" panose="020B0A04020102020204" pitchFamily="34" charset="0"/>
              </a:rPr>
              <a:t>diri</a:t>
            </a:r>
            <a:r>
              <a:rPr lang="en-US" sz="2500" dirty="0">
                <a:latin typeface="Arial Black" panose="020B0A04020102020204" pitchFamily="34" charset="0"/>
              </a:rPr>
              <a:t> </a:t>
            </a:r>
            <a:r>
              <a:rPr lang="en-US" sz="2500" dirty="0" err="1">
                <a:latin typeface="Arial Black" panose="020B0A04020102020204" pitchFamily="34" charset="0"/>
              </a:rPr>
              <a:t>sifat</a:t>
            </a:r>
            <a:r>
              <a:rPr lang="en-US" sz="2500" dirty="0">
                <a:latin typeface="Arial Black" panose="020B0A04020102020204" pitchFamily="34" charset="0"/>
              </a:rPr>
              <a:t> </a:t>
            </a:r>
            <a:r>
              <a:rPr lang="en-US" sz="2500" dirty="0" err="1">
                <a:latin typeface="Arial Black" panose="020B0A04020102020204" pitchFamily="34" charset="0"/>
              </a:rPr>
              <a:t>empati</a:t>
            </a:r>
            <a:r>
              <a:rPr lang="en-US" sz="2500" dirty="0" smtClean="0">
                <a:latin typeface="Arial Black" panose="020B0A04020102020204" pitchFamily="34" charset="0"/>
              </a:rPr>
              <a:t>.</a:t>
            </a:r>
          </a:p>
          <a:p>
            <a:pPr marL="0" lvl="4" indent="0">
              <a:lnSpc>
                <a:spcPct val="100000"/>
              </a:lnSpc>
              <a:spcBef>
                <a:spcPts val="1000"/>
              </a:spcBef>
              <a:buNone/>
            </a:pPr>
            <a:endParaRPr lang="en-US" sz="2500" dirty="0" smtClean="0">
              <a:latin typeface="Arial Black" panose="020B0A04020102020204" pitchFamily="34" charset="0"/>
            </a:endParaRPr>
          </a:p>
          <a:p>
            <a:pPr marL="0" lvl="4" indent="0">
              <a:lnSpc>
                <a:spcPct val="150000"/>
              </a:lnSpc>
              <a:spcBef>
                <a:spcPts val="1000"/>
              </a:spcBef>
              <a:buNone/>
            </a:pPr>
            <a:r>
              <a:rPr lang="en-US" sz="2500" dirty="0" err="1" smtClean="0">
                <a:latin typeface="Arial Black" panose="020B0A04020102020204" pitchFamily="34" charset="0"/>
              </a:rPr>
              <a:t>YBrs</a:t>
            </a:r>
            <a:r>
              <a:rPr lang="en-US" sz="2500" dirty="0" smtClean="0">
                <a:latin typeface="Arial Black" panose="020B0A04020102020204" pitchFamily="34" charset="0"/>
              </a:rPr>
              <a:t>. Dato’/ </a:t>
            </a:r>
            <a:r>
              <a:rPr lang="en-US" sz="2500" dirty="0" err="1" smtClean="0">
                <a:latin typeface="Arial Black" panose="020B0A04020102020204" pitchFamily="34" charset="0"/>
              </a:rPr>
              <a:t>Doktor</a:t>
            </a:r>
            <a:r>
              <a:rPr lang="en-US" sz="2500" dirty="0" smtClean="0">
                <a:latin typeface="Arial Black" panose="020B0A04020102020204" pitchFamily="34" charset="0"/>
              </a:rPr>
              <a:t>/ Tuan-Tuan/ </a:t>
            </a:r>
            <a:r>
              <a:rPr lang="en-US" sz="2500" dirty="0" err="1" smtClean="0">
                <a:latin typeface="Arial Black" panose="020B0A04020102020204" pitchFamily="34" charset="0"/>
              </a:rPr>
              <a:t>Puan-Puan</a:t>
            </a:r>
            <a:r>
              <a:rPr lang="en-US" sz="2500" dirty="0" smtClean="0">
                <a:latin typeface="Arial Black" panose="020B0A04020102020204" pitchFamily="34" charset="0"/>
              </a:rPr>
              <a:t> yang </a:t>
            </a:r>
            <a:r>
              <a:rPr lang="en-US" sz="2500" dirty="0" err="1" smtClean="0">
                <a:latin typeface="Arial Black" panose="020B0A04020102020204" pitchFamily="34" charset="0"/>
              </a:rPr>
              <a:t>dihormati</a:t>
            </a:r>
            <a:r>
              <a:rPr lang="en-US" sz="2500" dirty="0" smtClean="0">
                <a:latin typeface="Arial Black" panose="020B0A04020102020204" pitchFamily="34" charset="0"/>
              </a:rPr>
              <a:t> </a:t>
            </a:r>
            <a:r>
              <a:rPr lang="en-US" sz="2500" dirty="0" err="1" smtClean="0">
                <a:latin typeface="Arial Black" panose="020B0A04020102020204" pitchFamily="34" charset="0"/>
              </a:rPr>
              <a:t>sekalian</a:t>
            </a:r>
            <a:r>
              <a:rPr lang="en-US" sz="2500" dirty="0" smtClean="0">
                <a:latin typeface="Arial Black" panose="020B0A04020102020204" pitchFamily="34" charset="0"/>
              </a:rPr>
              <a:t>,</a:t>
            </a:r>
            <a:br>
              <a:rPr lang="en-US" sz="2500" dirty="0" smtClean="0">
                <a:latin typeface="Arial Black" panose="020B0A04020102020204" pitchFamily="34" charset="0"/>
              </a:rPr>
            </a:br>
            <a:endParaRPr lang="en-US" sz="2500" dirty="0">
              <a:latin typeface="Arial Black" panose="020B0A04020102020204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endParaRPr lang="en-US" sz="25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719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3081" y="597138"/>
            <a:ext cx="5991368" cy="835878"/>
          </a:xfrm>
        </p:spPr>
        <p:txBody>
          <a:bodyPr>
            <a:noAutofit/>
          </a:bodyPr>
          <a:lstStyle/>
          <a:p>
            <a:r>
              <a:rPr lang="en-US" sz="2800" b="1" dirty="0">
                <a:latin typeface="Arial Black" panose="020B0A04020102020204" pitchFamily="34" charset="0"/>
              </a:rPr>
              <a:t> </a:t>
            </a:r>
            <a:r>
              <a:rPr lang="en-US" sz="2800" dirty="0">
                <a:latin typeface="Arial Black" panose="020B0A04020102020204" pitchFamily="34" charset="0"/>
              </a:rPr>
              <a:t/>
            </a:r>
            <a:br>
              <a:rPr lang="en-US" sz="2800" dirty="0">
                <a:latin typeface="Arial Black" panose="020B0A04020102020204" pitchFamily="34" charset="0"/>
              </a:rPr>
            </a:br>
            <a:r>
              <a:rPr lang="en-US" sz="2800" b="1" dirty="0">
                <a:latin typeface="Arial Black" panose="020B0A04020102020204" pitchFamily="34" charset="0"/>
              </a:rPr>
              <a:t>PRINSIP KELIMA: </a:t>
            </a:r>
            <a:r>
              <a:rPr lang="en-US" sz="2800" b="1" dirty="0" smtClean="0">
                <a:latin typeface="Arial Black" panose="020B0A04020102020204" pitchFamily="34" charset="0"/>
              </a:rPr>
              <a:t>KEKITAAN</a:t>
            </a:r>
            <a:br>
              <a:rPr lang="en-US" sz="2800" b="1" dirty="0" smtClean="0">
                <a:latin typeface="Arial Black" panose="020B0A04020102020204" pitchFamily="34" charset="0"/>
              </a:rPr>
            </a:br>
            <a:endParaRPr lang="en-US" sz="2800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3081" y="1796978"/>
            <a:ext cx="11068335" cy="4235332"/>
          </a:xfrm>
        </p:spPr>
        <p:txBody>
          <a:bodyPr>
            <a:normAutofit fontScale="77500" lnSpcReduction="20000"/>
          </a:bodyPr>
          <a:lstStyle/>
          <a:p>
            <a:pPr marL="914400" lvl="0" indent="-914400" algn="just">
              <a:lnSpc>
                <a:spcPct val="150000"/>
              </a:lnSpc>
              <a:buAutoNum type="arabicPeriod" startAt="22"/>
            </a:pPr>
            <a:r>
              <a:rPr lang="en-US" sz="3200" dirty="0" err="1" smtClean="0">
                <a:latin typeface="Arial Black" panose="020B0A04020102020204" pitchFamily="34" charset="0"/>
              </a:rPr>
              <a:t>Semangat</a:t>
            </a:r>
            <a:r>
              <a:rPr lang="en-US" sz="3200" dirty="0" smtClean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persaudaraan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dan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bekerjasama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dalam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satu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pasukan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adalah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lambang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kekitaan</a:t>
            </a:r>
            <a:r>
              <a:rPr lang="en-US" sz="3200" dirty="0">
                <a:latin typeface="Arial Black" panose="020B0A04020102020204" pitchFamily="34" charset="0"/>
              </a:rPr>
              <a:t>, </a:t>
            </a:r>
            <a:r>
              <a:rPr lang="en-US" sz="3200" b="1" dirty="0" err="1">
                <a:latin typeface="Arial Black" panose="020B0A04020102020204" pitchFamily="34" charset="0"/>
              </a:rPr>
              <a:t>kita</a:t>
            </a:r>
            <a:r>
              <a:rPr lang="en-US" sz="3200" b="1" dirty="0">
                <a:latin typeface="Arial Black" panose="020B0A04020102020204" pitchFamily="34" charset="0"/>
              </a:rPr>
              <a:t> </a:t>
            </a:r>
            <a:r>
              <a:rPr lang="en-US" sz="3200" b="1" dirty="0" err="1">
                <a:latin typeface="Arial Black" panose="020B0A04020102020204" pitchFamily="34" charset="0"/>
              </a:rPr>
              <a:t>warga</a:t>
            </a:r>
            <a:r>
              <a:rPr lang="en-US" sz="3200" b="1" dirty="0">
                <a:latin typeface="Arial Black" panose="020B0A04020102020204" pitchFamily="34" charset="0"/>
              </a:rPr>
              <a:t> JKM</a:t>
            </a:r>
            <a:r>
              <a:rPr lang="en-US" sz="3200" dirty="0">
                <a:latin typeface="Arial Black" panose="020B0A04020102020204" pitchFamily="34" charset="0"/>
              </a:rPr>
              <a:t>. </a:t>
            </a:r>
            <a:endParaRPr lang="en-US" sz="3200" dirty="0" smtClean="0">
              <a:latin typeface="Arial Black" panose="020B0A04020102020204" pitchFamily="34" charset="0"/>
            </a:endParaRPr>
          </a:p>
          <a:p>
            <a:pPr marL="860425" lvl="0" indent="0" algn="just">
              <a:lnSpc>
                <a:spcPct val="150000"/>
              </a:lnSpc>
              <a:buNone/>
            </a:pPr>
            <a:r>
              <a:rPr lang="en-US" sz="3200" dirty="0" err="1" smtClean="0">
                <a:latin typeface="Arial Black" panose="020B0A04020102020204" pitchFamily="34" charset="0"/>
              </a:rPr>
              <a:t>Komitmen</a:t>
            </a:r>
            <a:r>
              <a:rPr lang="en-US" sz="3200" dirty="0" smtClean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ini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dapat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dilihat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melalui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sikap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untuk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bekerja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dengan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bersungguh-sungguh</a:t>
            </a:r>
            <a:r>
              <a:rPr lang="en-US" sz="3200" dirty="0">
                <a:latin typeface="Arial Black" panose="020B0A04020102020204" pitchFamily="34" charset="0"/>
              </a:rPr>
              <a:t>, </a:t>
            </a:r>
            <a:r>
              <a:rPr lang="en-US" sz="3200" dirty="0" err="1">
                <a:latin typeface="Arial Black" panose="020B0A04020102020204" pitchFamily="34" charset="0"/>
              </a:rPr>
              <a:t>bertanggungjawab</a:t>
            </a:r>
            <a:r>
              <a:rPr lang="en-US" sz="3200" dirty="0">
                <a:latin typeface="Arial Black" panose="020B0A04020102020204" pitchFamily="34" charset="0"/>
              </a:rPr>
              <a:t>, </a:t>
            </a:r>
            <a:r>
              <a:rPr lang="en-US" sz="3200" dirty="0" err="1">
                <a:latin typeface="Arial Black" panose="020B0A04020102020204" pitchFamily="34" charset="0"/>
              </a:rPr>
              <a:t>berkorban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masa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dan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tenaga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serta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sanggup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berkongsi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sumber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dan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kepakaran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merentasi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bahagian</a:t>
            </a:r>
            <a:r>
              <a:rPr lang="en-US" sz="3200" dirty="0">
                <a:latin typeface="Arial Black" panose="020B0A04020102020204" pitchFamily="34" charset="0"/>
              </a:rPr>
              <a:t>, </a:t>
            </a:r>
            <a:r>
              <a:rPr lang="en-US" sz="3200" dirty="0" err="1">
                <a:latin typeface="Arial Black" panose="020B0A04020102020204" pitchFamily="34" charset="0"/>
              </a:rPr>
              <a:t>negeri</a:t>
            </a:r>
            <a:r>
              <a:rPr lang="en-US" sz="3200" dirty="0">
                <a:latin typeface="Arial Black" panose="020B0A04020102020204" pitchFamily="34" charset="0"/>
              </a:rPr>
              <a:t>, </a:t>
            </a:r>
            <a:r>
              <a:rPr lang="en-US" sz="3200" dirty="0" err="1">
                <a:latin typeface="Arial Black" panose="020B0A04020102020204" pitchFamily="34" charset="0"/>
              </a:rPr>
              <a:t>daerah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dan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institusi</a:t>
            </a:r>
            <a:r>
              <a:rPr lang="en-US" sz="3200" dirty="0">
                <a:latin typeface="Arial Black" panose="020B0A04020102020204" pitchFamily="34" charset="0"/>
              </a:rPr>
              <a:t> JKM demi </a:t>
            </a:r>
            <a:r>
              <a:rPr lang="en-US" sz="3200" dirty="0" err="1">
                <a:latin typeface="Arial Black" panose="020B0A04020102020204" pitchFamily="34" charset="0"/>
              </a:rPr>
              <a:t>menjayakan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objektif</a:t>
            </a:r>
            <a:r>
              <a:rPr lang="en-US" sz="3200" dirty="0">
                <a:latin typeface="Arial Black" panose="020B0A04020102020204" pitchFamily="34" charset="0"/>
              </a:rPr>
              <a:t>, </a:t>
            </a:r>
            <a:r>
              <a:rPr lang="en-US" sz="3200" dirty="0" err="1">
                <a:latin typeface="Arial Black" panose="020B0A04020102020204" pitchFamily="34" charset="0"/>
              </a:rPr>
              <a:t>misi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dan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visi</a:t>
            </a:r>
            <a:r>
              <a:rPr lang="en-US" sz="3200" dirty="0">
                <a:latin typeface="Arial Black" panose="020B0A04020102020204" pitchFamily="34" charset="0"/>
              </a:rPr>
              <a:t> Jabatan</a:t>
            </a:r>
            <a:r>
              <a:rPr lang="en-US" sz="3200" dirty="0" smtClean="0">
                <a:latin typeface="Arial Black" panose="020B0A04020102020204" pitchFamily="34" charset="0"/>
              </a:rPr>
              <a:t>.</a:t>
            </a:r>
            <a:endParaRPr lang="en-US" sz="32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3048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880" y="501791"/>
            <a:ext cx="11253717" cy="5830770"/>
          </a:xfrm>
        </p:spPr>
        <p:txBody>
          <a:bodyPr>
            <a:normAutofit fontScale="92500" lnSpcReduction="20000"/>
          </a:bodyPr>
          <a:lstStyle/>
          <a:p>
            <a:pPr marL="914400" lvl="0" indent="-914400" algn="just">
              <a:lnSpc>
                <a:spcPct val="150000"/>
              </a:lnSpc>
              <a:buAutoNum type="arabicParenR" startAt="23"/>
            </a:pPr>
            <a:r>
              <a:rPr lang="en-US" dirty="0" err="1" smtClean="0">
                <a:latin typeface="Arial Black" panose="020B0A04020102020204" pitchFamily="34" charset="0"/>
              </a:rPr>
              <a:t>Amalan</a:t>
            </a:r>
            <a:r>
              <a:rPr lang="en-US" dirty="0" smtClean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budaya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korporat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seperti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penyiaran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lagu</a:t>
            </a:r>
            <a:r>
              <a:rPr lang="en-US" dirty="0">
                <a:latin typeface="Arial Black" panose="020B0A04020102020204" pitchFamily="34" charset="0"/>
              </a:rPr>
              <a:t> Jabatan </a:t>
            </a:r>
            <a:r>
              <a:rPr lang="en-US" dirty="0" smtClean="0">
                <a:latin typeface="Arial Black" panose="020B0A04020102020204" pitchFamily="34" charset="0"/>
              </a:rPr>
              <a:t>“</a:t>
            </a:r>
            <a:r>
              <a:rPr lang="en-US" b="1" dirty="0" err="1" smtClean="0">
                <a:latin typeface="Arial Black" panose="020B0A04020102020204" pitchFamily="34" charset="0"/>
              </a:rPr>
              <a:t>Bersatu</a:t>
            </a:r>
            <a:r>
              <a:rPr lang="en-US" b="1" dirty="0" smtClean="0">
                <a:latin typeface="Arial Black" panose="020B0A04020102020204" pitchFamily="34" charset="0"/>
              </a:rPr>
              <a:t> </a:t>
            </a:r>
            <a:r>
              <a:rPr lang="en-US" b="1" dirty="0" err="1">
                <a:latin typeface="Arial Black" panose="020B0A04020102020204" pitchFamily="34" charset="0"/>
              </a:rPr>
              <a:t>Untuk</a:t>
            </a:r>
            <a:r>
              <a:rPr lang="en-US" b="1" dirty="0">
                <a:latin typeface="Arial Black" panose="020B0A04020102020204" pitchFamily="34" charset="0"/>
              </a:rPr>
              <a:t> Kebajikan</a:t>
            </a:r>
            <a:r>
              <a:rPr lang="en-US" dirty="0">
                <a:latin typeface="Arial Black" panose="020B0A04020102020204" pitchFamily="34" charset="0"/>
              </a:rPr>
              <a:t>”, </a:t>
            </a:r>
            <a:r>
              <a:rPr lang="en-US" dirty="0" err="1">
                <a:latin typeface="Arial Black" panose="020B0A04020102020204" pitchFamily="34" charset="0"/>
              </a:rPr>
              <a:t>pemakaian</a:t>
            </a:r>
            <a:r>
              <a:rPr lang="en-US" dirty="0">
                <a:latin typeface="Arial Black" panose="020B0A04020102020204" pitchFamily="34" charset="0"/>
              </a:rPr>
              <a:t> logo </a:t>
            </a:r>
            <a:r>
              <a:rPr lang="en-US" dirty="0" err="1">
                <a:latin typeface="Arial Black" panose="020B0A04020102020204" pitchFamily="34" charset="0"/>
              </a:rPr>
              <a:t>dan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identiti</a:t>
            </a:r>
            <a:r>
              <a:rPr lang="en-US" dirty="0">
                <a:latin typeface="Arial Black" panose="020B0A04020102020204" pitchFamily="34" charset="0"/>
              </a:rPr>
              <a:t> Jabatan, </a:t>
            </a:r>
            <a:r>
              <a:rPr lang="en-US" dirty="0" err="1">
                <a:latin typeface="Arial Black" panose="020B0A04020102020204" pitchFamily="34" charset="0"/>
              </a:rPr>
              <a:t>dapat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membajai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dan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menyemarakkan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semangat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kekitaan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untuk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bekerja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dalam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satu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pasukan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secara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berterusan</a:t>
            </a:r>
            <a:r>
              <a:rPr lang="en-US" dirty="0">
                <a:latin typeface="Arial Black" panose="020B0A04020102020204" pitchFamily="34" charset="0"/>
              </a:rPr>
              <a:t>. </a:t>
            </a:r>
            <a:endParaRPr lang="en-US" dirty="0" smtClean="0">
              <a:latin typeface="Arial Black" panose="020B0A04020102020204" pitchFamily="34" charset="0"/>
            </a:endParaRPr>
          </a:p>
          <a:p>
            <a:pPr marL="914400" lvl="0" indent="0" algn="just">
              <a:lnSpc>
                <a:spcPct val="150000"/>
              </a:lnSpc>
              <a:buNone/>
            </a:pPr>
            <a:r>
              <a:rPr lang="en-US" dirty="0" err="1" smtClean="0">
                <a:latin typeface="Arial Black" panose="020B0A04020102020204" pitchFamily="34" charset="0"/>
              </a:rPr>
              <a:t>Jadi</a:t>
            </a:r>
            <a:r>
              <a:rPr lang="en-US" dirty="0">
                <a:latin typeface="Arial Black" panose="020B0A04020102020204" pitchFamily="34" charset="0"/>
              </a:rPr>
              <a:t>, </a:t>
            </a:r>
            <a:r>
              <a:rPr lang="en-US" dirty="0" err="1">
                <a:latin typeface="Arial Black" panose="020B0A04020102020204" pitchFamily="34" charset="0"/>
              </a:rPr>
              <a:t>tanamlah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perasaan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saling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menghormati</a:t>
            </a:r>
            <a:r>
              <a:rPr lang="en-US" dirty="0">
                <a:latin typeface="Arial Black" panose="020B0A04020102020204" pitchFamily="34" charset="0"/>
              </a:rPr>
              <a:t>, </a:t>
            </a:r>
            <a:r>
              <a:rPr lang="en-US" dirty="0" err="1">
                <a:latin typeface="Arial Black" panose="020B0A04020102020204" pitchFamily="34" charset="0"/>
              </a:rPr>
              <a:t>mempercayai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dan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menghargai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antara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satu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sama</a:t>
            </a:r>
            <a:r>
              <a:rPr lang="en-US" dirty="0">
                <a:latin typeface="Arial Black" panose="020B0A04020102020204" pitchFamily="34" charset="0"/>
              </a:rPr>
              <a:t> lain. </a:t>
            </a:r>
            <a:endParaRPr lang="en-US" dirty="0" smtClean="0">
              <a:latin typeface="Arial Black" panose="020B0A04020102020204" pitchFamily="34" charset="0"/>
            </a:endParaRPr>
          </a:p>
          <a:p>
            <a:pPr marL="914400" lvl="0" indent="0" algn="just">
              <a:lnSpc>
                <a:spcPct val="150000"/>
              </a:lnSpc>
              <a:buNone/>
            </a:pPr>
            <a:r>
              <a:rPr lang="en-US" dirty="0" err="1" smtClean="0">
                <a:latin typeface="Arial Black" panose="020B0A04020102020204" pitchFamily="34" charset="0"/>
              </a:rPr>
              <a:t>Usahakanlah</a:t>
            </a:r>
            <a:r>
              <a:rPr lang="en-US" dirty="0" smtClean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untuk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menghilangkan</a:t>
            </a:r>
            <a:r>
              <a:rPr lang="en-US" dirty="0">
                <a:latin typeface="Arial Black" panose="020B0A04020102020204" pitchFamily="34" charset="0"/>
              </a:rPr>
              <a:t> rasa </a:t>
            </a:r>
            <a:r>
              <a:rPr lang="en-US" dirty="0" err="1">
                <a:latin typeface="Arial Black" panose="020B0A04020102020204" pitchFamily="34" charset="0"/>
              </a:rPr>
              <a:t>kekok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dalam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pergaulan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disebabkan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perbezaan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pangkat</a:t>
            </a:r>
            <a:r>
              <a:rPr lang="en-US" dirty="0">
                <a:latin typeface="Arial Black" panose="020B0A04020102020204" pitchFamily="34" charset="0"/>
              </a:rPr>
              <a:t>, skim </a:t>
            </a:r>
            <a:r>
              <a:rPr lang="en-US" dirty="0" err="1">
                <a:latin typeface="Arial Black" panose="020B0A04020102020204" pitchFamily="34" charset="0"/>
              </a:rPr>
              <a:t>perkhidmatan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dan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tempat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bekerja</a:t>
            </a:r>
            <a:r>
              <a:rPr lang="en-US" dirty="0">
                <a:latin typeface="Arial Black" panose="020B0A04020102020204" pitchFamily="34" charset="0"/>
              </a:rPr>
              <a:t>. 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n-US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9774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4148" y="259306"/>
            <a:ext cx="11191166" cy="6373506"/>
          </a:xfrm>
        </p:spPr>
        <p:txBody>
          <a:bodyPr>
            <a:noAutofit/>
          </a:bodyPr>
          <a:lstStyle/>
          <a:p>
            <a:pPr marL="914400" lvl="0" indent="-914400" algn="just">
              <a:lnSpc>
                <a:spcPct val="150000"/>
              </a:lnSpc>
              <a:buAutoNum type="arabicParenR" startAt="24"/>
            </a:pPr>
            <a:r>
              <a:rPr lang="en-US" sz="2600" dirty="0" err="1" smtClean="0">
                <a:latin typeface="Arial Black" panose="020B0A04020102020204" pitchFamily="34" charset="0"/>
              </a:rPr>
              <a:t>Sebaliknya</a:t>
            </a:r>
            <a:r>
              <a:rPr lang="en-US" sz="2600" dirty="0">
                <a:latin typeface="Arial Black" panose="020B0A04020102020204" pitchFamily="34" charset="0"/>
              </a:rPr>
              <a:t>, </a:t>
            </a:r>
            <a:r>
              <a:rPr lang="en-US" sz="2600" dirty="0" err="1">
                <a:latin typeface="Arial Black" panose="020B0A04020102020204" pitchFamily="34" charset="0"/>
              </a:rPr>
              <a:t>amalkanlah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pendekatan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dan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budaya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kerja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baharu</a:t>
            </a:r>
            <a:r>
              <a:rPr lang="en-US" sz="2600" dirty="0">
                <a:latin typeface="Arial Black" panose="020B0A04020102020204" pitchFamily="34" charset="0"/>
              </a:rPr>
              <a:t> yang </a:t>
            </a:r>
            <a:r>
              <a:rPr lang="en-US" sz="2600" dirty="0" err="1">
                <a:latin typeface="Arial Black" panose="020B0A04020102020204" pitchFamily="34" charset="0"/>
              </a:rPr>
              <a:t>merentasi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jabatan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dan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agensi</a:t>
            </a:r>
            <a:r>
              <a:rPr lang="en-US" sz="2600" dirty="0">
                <a:latin typeface="Arial Black" panose="020B0A04020102020204" pitchFamily="34" charset="0"/>
              </a:rPr>
              <a:t> di </a:t>
            </a:r>
            <a:r>
              <a:rPr lang="en-US" sz="2600" dirty="0" err="1">
                <a:latin typeface="Arial Black" panose="020B0A04020102020204" pitchFamily="34" charset="0"/>
              </a:rPr>
              <a:t>bawah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 smtClean="0">
                <a:latin typeface="Arial Black" panose="020B0A04020102020204" pitchFamily="34" charset="0"/>
              </a:rPr>
              <a:t>Strategi</a:t>
            </a:r>
            <a:r>
              <a:rPr lang="en-US" sz="2600" dirty="0" smtClean="0">
                <a:latin typeface="Arial Black" panose="020B0A04020102020204" pitchFamily="34" charset="0"/>
              </a:rPr>
              <a:t> </a:t>
            </a:r>
            <a:r>
              <a:rPr lang="en-US" sz="2600" dirty="0" err="1" smtClean="0">
                <a:latin typeface="Arial Black" panose="020B0A04020102020204" pitchFamily="34" charset="0"/>
              </a:rPr>
              <a:t>Lautan</a:t>
            </a:r>
            <a:r>
              <a:rPr lang="en-US" sz="2600" dirty="0" smtClean="0">
                <a:latin typeface="Arial Black" panose="020B0A04020102020204" pitchFamily="34" charset="0"/>
              </a:rPr>
              <a:t> </a:t>
            </a:r>
            <a:r>
              <a:rPr lang="en-US" sz="2600" dirty="0" err="1" smtClean="0">
                <a:latin typeface="Arial Black" panose="020B0A04020102020204" pitchFamily="34" charset="0"/>
              </a:rPr>
              <a:t>Biru</a:t>
            </a:r>
            <a:r>
              <a:rPr lang="en-US" sz="2600" dirty="0" smtClean="0">
                <a:latin typeface="Arial Black" panose="020B0A04020102020204" pitchFamily="34" charset="0"/>
              </a:rPr>
              <a:t> </a:t>
            </a:r>
            <a:r>
              <a:rPr lang="en-US" sz="2600" dirty="0" err="1" smtClean="0">
                <a:latin typeface="Arial Black" panose="020B0A04020102020204" pitchFamily="34" charset="0"/>
              </a:rPr>
              <a:t>Kebangsaan</a:t>
            </a:r>
            <a:r>
              <a:rPr lang="en-US" sz="2600" dirty="0" smtClean="0">
                <a:latin typeface="Arial Black" panose="020B0A04020102020204" pitchFamily="34" charset="0"/>
              </a:rPr>
              <a:t> (</a:t>
            </a:r>
            <a:r>
              <a:rPr lang="en-US" sz="2600" dirty="0">
                <a:latin typeface="Arial Black" panose="020B0A04020102020204" pitchFamily="34" charset="0"/>
              </a:rPr>
              <a:t>NBOS) </a:t>
            </a:r>
            <a:r>
              <a:rPr lang="en-US" sz="2600" dirty="0" err="1">
                <a:latin typeface="Arial Black" panose="020B0A04020102020204" pitchFamily="34" charset="0"/>
              </a:rPr>
              <a:t>melalui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perkongsian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sumber</a:t>
            </a:r>
            <a:r>
              <a:rPr lang="en-US" sz="2600" dirty="0">
                <a:latin typeface="Arial Black" panose="020B0A04020102020204" pitchFamily="34" charset="0"/>
              </a:rPr>
              <a:t>, data, </a:t>
            </a:r>
            <a:r>
              <a:rPr lang="en-US" sz="2600" dirty="0" err="1">
                <a:latin typeface="Arial Black" panose="020B0A04020102020204" pitchFamily="34" charset="0"/>
              </a:rPr>
              <a:t>amalan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terbaik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dan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kepakaran</a:t>
            </a:r>
            <a:r>
              <a:rPr lang="en-US" sz="2600" dirty="0">
                <a:latin typeface="Arial Black" panose="020B0A04020102020204" pitchFamily="34" charset="0"/>
              </a:rPr>
              <a:t> yang </a:t>
            </a:r>
            <a:r>
              <a:rPr lang="en-US" sz="2600" dirty="0" err="1">
                <a:latin typeface="Arial Black" panose="020B0A04020102020204" pitchFamily="34" charset="0"/>
              </a:rPr>
              <a:t>berteraskan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kepada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prinsip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b="1" dirty="0" err="1">
                <a:latin typeface="Arial Black" panose="020B0A04020102020204" pitchFamily="34" charset="0"/>
              </a:rPr>
              <a:t>Impak</a:t>
            </a:r>
            <a:r>
              <a:rPr lang="en-US" sz="2600" b="1" dirty="0">
                <a:latin typeface="Arial Black" panose="020B0A04020102020204" pitchFamily="34" charset="0"/>
              </a:rPr>
              <a:t> Yang </a:t>
            </a:r>
            <a:r>
              <a:rPr lang="en-US" sz="2600" b="1" dirty="0" err="1">
                <a:latin typeface="Arial Black" panose="020B0A04020102020204" pitchFamily="34" charset="0"/>
              </a:rPr>
              <a:t>Positif</a:t>
            </a:r>
            <a:r>
              <a:rPr lang="en-US" sz="2600" b="1" dirty="0">
                <a:latin typeface="Arial Black" panose="020B0A04020102020204" pitchFamily="34" charset="0"/>
              </a:rPr>
              <a:t>, Kos Minimum, </a:t>
            </a:r>
            <a:r>
              <a:rPr lang="en-US" sz="2600" b="1" dirty="0" err="1">
                <a:latin typeface="Arial Black" panose="020B0A04020102020204" pitchFamily="34" charset="0"/>
              </a:rPr>
              <a:t>Pelaksanaan</a:t>
            </a:r>
            <a:r>
              <a:rPr lang="en-US" sz="2600" b="1" dirty="0">
                <a:latin typeface="Arial Black" panose="020B0A04020102020204" pitchFamily="34" charset="0"/>
              </a:rPr>
              <a:t> </a:t>
            </a:r>
            <a:r>
              <a:rPr lang="en-US" sz="2600" b="1" dirty="0" err="1">
                <a:latin typeface="Arial Black" panose="020B0A04020102020204" pitchFamily="34" charset="0"/>
              </a:rPr>
              <a:t>Pantas</a:t>
            </a:r>
            <a:r>
              <a:rPr lang="en-US" sz="2600" b="1" dirty="0">
                <a:latin typeface="Arial Black" panose="020B0A04020102020204" pitchFamily="34" charset="0"/>
              </a:rPr>
              <a:t>, </a:t>
            </a:r>
            <a:r>
              <a:rPr lang="en-US" sz="2600" b="1" dirty="0" err="1">
                <a:latin typeface="Arial Black" panose="020B0A04020102020204" pitchFamily="34" charset="0"/>
              </a:rPr>
              <a:t>dan</a:t>
            </a:r>
            <a:r>
              <a:rPr lang="en-US" sz="2600" b="1" dirty="0">
                <a:latin typeface="Arial Black" panose="020B0A04020102020204" pitchFamily="34" charset="0"/>
              </a:rPr>
              <a:t> </a:t>
            </a:r>
            <a:r>
              <a:rPr lang="en-US" sz="2600" b="1" dirty="0" err="1">
                <a:latin typeface="Arial Black" panose="020B0A04020102020204" pitchFamily="34" charset="0"/>
              </a:rPr>
              <a:t>Perubahan</a:t>
            </a:r>
            <a:r>
              <a:rPr lang="en-US" sz="2600" b="1" dirty="0">
                <a:latin typeface="Arial Black" panose="020B0A04020102020204" pitchFamily="34" charset="0"/>
              </a:rPr>
              <a:t> </a:t>
            </a:r>
            <a:r>
              <a:rPr lang="en-US" sz="2600" b="1" dirty="0" err="1">
                <a:latin typeface="Arial Black" panose="020B0A04020102020204" pitchFamily="34" charset="0"/>
              </a:rPr>
              <a:t>Mampan</a:t>
            </a:r>
            <a:r>
              <a:rPr lang="en-US" sz="2600" b="1" dirty="0" smtClean="0">
                <a:latin typeface="Arial Black" panose="020B0A04020102020204" pitchFamily="34" charset="0"/>
              </a:rPr>
              <a:t>.</a:t>
            </a:r>
          </a:p>
          <a:p>
            <a:pPr marL="0" lvl="0" indent="0">
              <a:lnSpc>
                <a:spcPct val="150000"/>
              </a:lnSpc>
              <a:buNone/>
            </a:pPr>
            <a:endParaRPr lang="en-US" sz="2600" dirty="0" smtClean="0">
              <a:latin typeface="Arial Black" panose="020B0A04020102020204" pitchFamily="34" charset="0"/>
            </a:endParaRPr>
          </a:p>
          <a:p>
            <a:pPr marL="0" lvl="0" indent="0">
              <a:lnSpc>
                <a:spcPct val="150000"/>
              </a:lnSpc>
              <a:buNone/>
            </a:pPr>
            <a:r>
              <a:rPr lang="en-US" sz="2600" dirty="0" err="1" smtClean="0">
                <a:latin typeface="Arial Black" panose="020B0A04020102020204" pitchFamily="34" charset="0"/>
              </a:rPr>
              <a:t>YBrs</a:t>
            </a:r>
            <a:r>
              <a:rPr lang="en-US" sz="2600" dirty="0">
                <a:latin typeface="Arial Black" panose="020B0A04020102020204" pitchFamily="34" charset="0"/>
              </a:rPr>
              <a:t>. Dato</a:t>
            </a:r>
            <a:r>
              <a:rPr lang="en-US" sz="2600" dirty="0" smtClean="0">
                <a:latin typeface="Arial Black" panose="020B0A04020102020204" pitchFamily="34" charset="0"/>
              </a:rPr>
              <a:t>’/ </a:t>
            </a:r>
            <a:r>
              <a:rPr lang="en-US" sz="2600" dirty="0" err="1" smtClean="0">
                <a:latin typeface="Arial Black" panose="020B0A04020102020204" pitchFamily="34" charset="0"/>
              </a:rPr>
              <a:t>Doktor</a:t>
            </a:r>
            <a:r>
              <a:rPr lang="en-US" sz="2600" dirty="0" smtClean="0">
                <a:latin typeface="Arial Black" panose="020B0A04020102020204" pitchFamily="34" charset="0"/>
              </a:rPr>
              <a:t>/ Tuan-Tuan/ </a:t>
            </a:r>
            <a:r>
              <a:rPr lang="en-US" sz="2600" dirty="0" err="1" smtClean="0">
                <a:latin typeface="Arial Black" panose="020B0A04020102020204" pitchFamily="34" charset="0"/>
              </a:rPr>
              <a:t>Puan-Puan</a:t>
            </a:r>
            <a:r>
              <a:rPr lang="en-US" sz="2600" dirty="0" smtClean="0">
                <a:latin typeface="Arial Black" panose="020B0A04020102020204" pitchFamily="34" charset="0"/>
              </a:rPr>
              <a:t> </a:t>
            </a:r>
            <a:r>
              <a:rPr lang="en-US" sz="2600" dirty="0">
                <a:latin typeface="Arial Black" panose="020B0A04020102020204" pitchFamily="34" charset="0"/>
              </a:rPr>
              <a:t>yang </a:t>
            </a:r>
            <a:r>
              <a:rPr lang="en-US" sz="2600" dirty="0" err="1">
                <a:latin typeface="Arial Black" panose="020B0A04020102020204" pitchFamily="34" charset="0"/>
              </a:rPr>
              <a:t>dihormati</a:t>
            </a:r>
            <a:r>
              <a:rPr lang="en-US" sz="2600" dirty="0">
                <a:latin typeface="Arial Black" panose="020B0A04020102020204" pitchFamily="34" charset="0"/>
              </a:rPr>
              <a:t> </a:t>
            </a:r>
            <a:r>
              <a:rPr lang="en-US" sz="2600" dirty="0" err="1">
                <a:latin typeface="Arial Black" panose="020B0A04020102020204" pitchFamily="34" charset="0"/>
              </a:rPr>
              <a:t>sekalian</a:t>
            </a:r>
            <a:r>
              <a:rPr lang="en-US" sz="2600" dirty="0">
                <a:latin typeface="Arial Black" panose="020B0A04020102020204" pitchFamily="34" charset="0"/>
              </a:rPr>
              <a:t>,</a:t>
            </a:r>
            <a:br>
              <a:rPr lang="en-US" sz="2600" dirty="0">
                <a:latin typeface="Arial Black" panose="020B0A04020102020204" pitchFamily="34" charset="0"/>
              </a:rPr>
            </a:br>
            <a:endParaRPr lang="en-US" sz="2600" dirty="0">
              <a:latin typeface="Arial Black" panose="020B0A04020102020204" pitchFamily="34" charset="0"/>
            </a:endParaRPr>
          </a:p>
          <a:p>
            <a:pPr algn="just">
              <a:lnSpc>
                <a:spcPct val="150000"/>
              </a:lnSpc>
            </a:pPr>
            <a:endParaRPr lang="en-US" sz="26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9881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3898" y="155883"/>
            <a:ext cx="11353232" cy="1413609"/>
          </a:xfrm>
        </p:spPr>
        <p:txBody>
          <a:bodyPr>
            <a:noAutofit/>
          </a:bodyPr>
          <a:lstStyle/>
          <a:p>
            <a:r>
              <a:rPr lang="en-US" sz="2800" b="1" dirty="0">
                <a:latin typeface="Arial Black" panose="020B0A04020102020204" pitchFamily="34" charset="0"/>
              </a:rPr>
              <a:t> </a:t>
            </a:r>
            <a:r>
              <a:rPr lang="en-US" sz="2800" b="1" dirty="0" smtClean="0">
                <a:latin typeface="Arial Black" panose="020B0A04020102020204" pitchFamily="34" charset="0"/>
              </a:rPr>
              <a:t>PRINSIP </a:t>
            </a:r>
            <a:r>
              <a:rPr lang="en-US" sz="2800" b="1" dirty="0">
                <a:latin typeface="Arial Black" panose="020B0A04020102020204" pitchFamily="34" charset="0"/>
              </a:rPr>
              <a:t>KEENAM: KERJASAMA </a:t>
            </a:r>
            <a:r>
              <a:rPr lang="en-US" sz="2800" b="1" dirty="0" smtClean="0">
                <a:latin typeface="Arial Black" panose="020B0A04020102020204" pitchFamily="34" charset="0"/>
              </a:rPr>
              <a:t>PERKHIDMATAN AWAM</a:t>
            </a:r>
            <a:r>
              <a:rPr lang="en-US" sz="2800" b="1" dirty="0">
                <a:latin typeface="Arial Black" panose="020B0A04020102020204" pitchFamily="34" charset="0"/>
              </a:rPr>
              <a:t>, SWASTA, DAN BADAN BUKAN KERAJAAN (NGO</a:t>
            </a:r>
            <a:r>
              <a:rPr lang="en-US" sz="2800" b="1" dirty="0" smtClean="0">
                <a:latin typeface="Arial Black" panose="020B0A04020102020204" pitchFamily="34" charset="0"/>
              </a:rPr>
              <a:t>)</a:t>
            </a:r>
            <a:endParaRPr lang="en-US" sz="2800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898" y="1569492"/>
            <a:ext cx="11353232" cy="4781244"/>
          </a:xfrm>
        </p:spPr>
        <p:txBody>
          <a:bodyPr>
            <a:noAutofit/>
          </a:bodyPr>
          <a:lstStyle/>
          <a:p>
            <a:pPr marL="914400" lvl="0" indent="-914400" algn="just">
              <a:lnSpc>
                <a:spcPct val="150000"/>
              </a:lnSpc>
              <a:buAutoNum type="arabicParenR" startAt="25"/>
            </a:pPr>
            <a:r>
              <a:rPr lang="en-US" sz="2400" dirty="0" err="1" smtClean="0">
                <a:latin typeface="Arial Black" panose="020B0A04020102020204" pitchFamily="34" charset="0"/>
              </a:rPr>
              <a:t>Kerjasama</a:t>
            </a:r>
            <a:r>
              <a:rPr lang="en-US" sz="2400" dirty="0" smtClean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dan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penglibatan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antara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kerajaan</a:t>
            </a:r>
            <a:r>
              <a:rPr lang="en-US" sz="2400" dirty="0">
                <a:latin typeface="Arial Black" panose="020B0A04020102020204" pitchFamily="34" charset="0"/>
              </a:rPr>
              <a:t>, </a:t>
            </a:r>
            <a:r>
              <a:rPr lang="en-US" sz="2400" dirty="0" err="1">
                <a:latin typeface="Arial Black" panose="020B0A04020102020204" pitchFamily="34" charset="0"/>
              </a:rPr>
              <a:t>swasta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dan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badan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bukan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kerajaan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amatlah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penting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dalam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menjayakan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sesuatu</a:t>
            </a:r>
            <a:r>
              <a:rPr lang="en-US" sz="2400" dirty="0">
                <a:latin typeface="Arial Black" panose="020B0A04020102020204" pitchFamily="34" charset="0"/>
              </a:rPr>
              <a:t> program </a:t>
            </a:r>
            <a:r>
              <a:rPr lang="en-US" sz="2400" dirty="0" err="1">
                <a:latin typeface="Arial Black" panose="020B0A04020102020204" pitchFamily="34" charset="0"/>
              </a:rPr>
              <a:t>dan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projek</a:t>
            </a:r>
            <a:r>
              <a:rPr lang="en-US" sz="2400" dirty="0">
                <a:latin typeface="Arial Black" panose="020B0A04020102020204" pitchFamily="34" charset="0"/>
              </a:rPr>
              <a:t> yang </a:t>
            </a:r>
            <a:r>
              <a:rPr lang="en-US" sz="2400" dirty="0" err="1">
                <a:latin typeface="Arial Black" panose="020B0A04020102020204" pitchFamily="34" charset="0"/>
              </a:rPr>
              <a:t>memberi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manfaat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kepada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masyarakat</a:t>
            </a:r>
            <a:r>
              <a:rPr lang="en-US" sz="2400" dirty="0">
                <a:latin typeface="Arial Black" panose="020B0A04020102020204" pitchFamily="34" charset="0"/>
              </a:rPr>
              <a:t>. </a:t>
            </a:r>
            <a:endParaRPr lang="en-US" sz="2400" dirty="0" smtClean="0">
              <a:latin typeface="Arial Black" panose="020B0A04020102020204" pitchFamily="34" charset="0"/>
            </a:endParaRPr>
          </a:p>
          <a:p>
            <a:pPr marL="914400" lvl="0" indent="0" algn="just">
              <a:lnSpc>
                <a:spcPct val="150000"/>
              </a:lnSpc>
              <a:buNone/>
            </a:pPr>
            <a:r>
              <a:rPr lang="en-US" sz="2400" dirty="0" err="1" smtClean="0">
                <a:latin typeface="Arial Black" panose="020B0A04020102020204" pitchFamily="34" charset="0"/>
              </a:rPr>
              <a:t>Gandingan</a:t>
            </a:r>
            <a:r>
              <a:rPr lang="en-US" sz="2400" dirty="0" smtClean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kerjasama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ketiga-tiga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pihak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ini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perlu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dalam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membentuk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kesepakatan</a:t>
            </a:r>
            <a:r>
              <a:rPr lang="en-US" sz="2400" dirty="0">
                <a:latin typeface="Arial Black" panose="020B0A04020102020204" pitchFamily="34" charset="0"/>
              </a:rPr>
              <a:t>, rasa </a:t>
            </a:r>
            <a:r>
              <a:rPr lang="en-US" sz="2400" dirty="0" err="1">
                <a:latin typeface="Arial Black" panose="020B0A04020102020204" pitchFamily="34" charset="0"/>
              </a:rPr>
              <a:t>sepemilikan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dan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smtClean="0">
                <a:latin typeface="Arial Black" panose="020B0A04020102020204" pitchFamily="34" charset="0"/>
              </a:rPr>
              <a:t>“</a:t>
            </a:r>
            <a:r>
              <a:rPr lang="en-US" sz="2400" b="1" dirty="0" smtClean="0">
                <a:latin typeface="Arial Black" panose="020B0A04020102020204" pitchFamily="34" charset="0"/>
              </a:rPr>
              <a:t>Kebajikan </a:t>
            </a:r>
            <a:r>
              <a:rPr lang="en-US" sz="2400" b="1" dirty="0" err="1">
                <a:latin typeface="Arial Black" panose="020B0A04020102020204" pitchFamily="34" charset="0"/>
              </a:rPr>
              <a:t>Tanggungjawab</a:t>
            </a:r>
            <a:r>
              <a:rPr lang="en-US" sz="2400" b="1" dirty="0">
                <a:latin typeface="Arial Black" panose="020B0A04020102020204" pitchFamily="34" charset="0"/>
              </a:rPr>
              <a:t> </a:t>
            </a:r>
            <a:r>
              <a:rPr lang="en-US" sz="2400" b="1" dirty="0" err="1">
                <a:latin typeface="Arial Black" panose="020B0A04020102020204" pitchFamily="34" charset="0"/>
              </a:rPr>
              <a:t>Bersama</a:t>
            </a:r>
            <a:r>
              <a:rPr lang="en-US" sz="2400" b="1" dirty="0">
                <a:latin typeface="Arial Black" panose="020B0A04020102020204" pitchFamily="34" charset="0"/>
              </a:rPr>
              <a:t>”</a:t>
            </a:r>
            <a:r>
              <a:rPr lang="en-US" sz="2400" dirty="0">
                <a:latin typeface="Arial Black" panose="020B0A04020102020204" pitchFamily="34" charset="0"/>
              </a:rPr>
              <a:t>.  </a:t>
            </a:r>
            <a:r>
              <a:rPr lang="en-US" sz="2400" dirty="0" err="1">
                <a:latin typeface="Arial Black" panose="020B0A04020102020204" pitchFamily="34" charset="0"/>
              </a:rPr>
              <a:t>Contohnya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seperti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Kembara</a:t>
            </a:r>
            <a:r>
              <a:rPr lang="en-US" sz="2400" dirty="0">
                <a:latin typeface="Arial Black" panose="020B0A04020102020204" pitchFamily="34" charset="0"/>
              </a:rPr>
              <a:t> Kebajikan, V2I, Home Helps, PAWE, PDK </a:t>
            </a:r>
            <a:r>
              <a:rPr lang="en-US" sz="2400" dirty="0" err="1">
                <a:latin typeface="Arial Black" panose="020B0A04020102020204" pitchFamily="34" charset="0"/>
              </a:rPr>
              <a:t>dan</a:t>
            </a:r>
            <a:r>
              <a:rPr lang="en-US" sz="2400" dirty="0">
                <a:latin typeface="Arial Black" panose="020B0A04020102020204" pitchFamily="34" charset="0"/>
              </a:rPr>
              <a:t> lain-lain.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n-US" sz="24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6840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5659" y="242483"/>
            <a:ext cx="11477767" cy="6117373"/>
          </a:xfrm>
        </p:spPr>
        <p:txBody>
          <a:bodyPr>
            <a:noAutofit/>
          </a:bodyPr>
          <a:lstStyle/>
          <a:p>
            <a:pPr marL="914400" lvl="0" indent="-914400" algn="just">
              <a:lnSpc>
                <a:spcPct val="150000"/>
              </a:lnSpc>
              <a:buAutoNum type="arabicParenR" startAt="26"/>
            </a:pPr>
            <a:r>
              <a:rPr lang="en-GB" dirty="0" err="1" smtClean="0">
                <a:latin typeface="Arial Black" panose="020B0A04020102020204" pitchFamily="34" charset="0"/>
              </a:rPr>
              <a:t>Penekanan</a:t>
            </a:r>
            <a:r>
              <a:rPr lang="en-GB" dirty="0" smtClean="0">
                <a:latin typeface="Arial Black" panose="020B0A04020102020204" pitchFamily="34" charset="0"/>
              </a:rPr>
              <a:t> </a:t>
            </a:r>
            <a:r>
              <a:rPr lang="en-GB" dirty="0" err="1">
                <a:latin typeface="Arial Black" panose="020B0A04020102020204" pitchFamily="34" charset="0"/>
              </a:rPr>
              <a:t>kepada</a:t>
            </a:r>
            <a:r>
              <a:rPr lang="en-GB" dirty="0">
                <a:latin typeface="Arial Black" panose="020B0A04020102020204" pitchFamily="34" charset="0"/>
              </a:rPr>
              <a:t> </a:t>
            </a:r>
            <a:r>
              <a:rPr lang="en-GB" dirty="0" err="1">
                <a:latin typeface="Arial Black" panose="020B0A04020102020204" pitchFamily="34" charset="0"/>
              </a:rPr>
              <a:t>keenam-enam</a:t>
            </a:r>
            <a:r>
              <a:rPr lang="en-GB" dirty="0">
                <a:latin typeface="Arial Black" panose="020B0A04020102020204" pitchFamily="34" charset="0"/>
              </a:rPr>
              <a:t> </a:t>
            </a:r>
            <a:r>
              <a:rPr lang="en-GB" dirty="0" err="1">
                <a:latin typeface="Arial Black" panose="020B0A04020102020204" pitchFamily="34" charset="0"/>
              </a:rPr>
              <a:t>prinsip</a:t>
            </a:r>
            <a:r>
              <a:rPr lang="en-GB" dirty="0">
                <a:latin typeface="Arial Black" panose="020B0A04020102020204" pitchFamily="34" charset="0"/>
              </a:rPr>
              <a:t> </a:t>
            </a:r>
            <a:r>
              <a:rPr lang="en-GB" dirty="0" err="1">
                <a:latin typeface="Arial Black" panose="020B0A04020102020204" pitchFamily="34" charset="0"/>
              </a:rPr>
              <a:t>ini</a:t>
            </a:r>
            <a:r>
              <a:rPr lang="en-GB" dirty="0">
                <a:latin typeface="Arial Black" panose="020B0A04020102020204" pitchFamily="34" charset="0"/>
              </a:rPr>
              <a:t> </a:t>
            </a:r>
            <a:r>
              <a:rPr lang="en-GB" dirty="0" err="1">
                <a:latin typeface="Arial Black" panose="020B0A04020102020204" pitchFamily="34" charset="0"/>
              </a:rPr>
              <a:t>adalah</a:t>
            </a:r>
            <a:r>
              <a:rPr lang="en-GB" dirty="0">
                <a:latin typeface="Arial Black" panose="020B0A04020102020204" pitchFamily="34" charset="0"/>
              </a:rPr>
              <a:t> </a:t>
            </a:r>
            <a:r>
              <a:rPr lang="en-GB" dirty="0" err="1">
                <a:latin typeface="Arial Black" panose="020B0A04020102020204" pitchFamily="34" charset="0"/>
              </a:rPr>
              <a:t>usaha</a:t>
            </a:r>
            <a:r>
              <a:rPr lang="en-GB" dirty="0">
                <a:latin typeface="Arial Black" panose="020B0A04020102020204" pitchFamily="34" charset="0"/>
              </a:rPr>
              <a:t> yang </a:t>
            </a:r>
            <a:r>
              <a:rPr lang="en-GB" dirty="0" err="1">
                <a:latin typeface="Arial Black" panose="020B0A04020102020204" pitchFamily="34" charset="0"/>
              </a:rPr>
              <a:t>perlu</a:t>
            </a:r>
            <a:r>
              <a:rPr lang="en-GB" dirty="0">
                <a:latin typeface="Arial Black" panose="020B0A04020102020204" pitchFamily="34" charset="0"/>
              </a:rPr>
              <a:t> </a:t>
            </a:r>
            <a:r>
              <a:rPr lang="en-GB" dirty="0" err="1">
                <a:latin typeface="Arial Black" panose="020B0A04020102020204" pitchFamily="34" charset="0"/>
              </a:rPr>
              <a:t>dibuat</a:t>
            </a:r>
            <a:r>
              <a:rPr lang="en-GB" dirty="0">
                <a:latin typeface="Arial Black" panose="020B0A04020102020204" pitchFamily="34" charset="0"/>
              </a:rPr>
              <a:t> </a:t>
            </a:r>
            <a:r>
              <a:rPr lang="en-GB" dirty="0" err="1">
                <a:latin typeface="Arial Black" panose="020B0A04020102020204" pitchFamily="34" charset="0"/>
              </a:rPr>
              <a:t>oleh</a:t>
            </a:r>
            <a:r>
              <a:rPr lang="en-GB" dirty="0">
                <a:latin typeface="Arial Black" panose="020B0A04020102020204" pitchFamily="34" charset="0"/>
              </a:rPr>
              <a:t> </a:t>
            </a:r>
            <a:r>
              <a:rPr lang="en-GB" dirty="0" err="1">
                <a:latin typeface="Arial Black" panose="020B0A04020102020204" pitchFamily="34" charset="0"/>
              </a:rPr>
              <a:t>semua</a:t>
            </a:r>
            <a:r>
              <a:rPr lang="en-GB" dirty="0">
                <a:latin typeface="Arial Black" panose="020B0A04020102020204" pitchFamily="34" charset="0"/>
              </a:rPr>
              <a:t> </a:t>
            </a:r>
            <a:r>
              <a:rPr lang="en-GB" dirty="0" err="1">
                <a:latin typeface="Arial Black" panose="020B0A04020102020204" pitchFamily="34" charset="0"/>
              </a:rPr>
              <a:t>warga</a:t>
            </a:r>
            <a:r>
              <a:rPr lang="en-GB" dirty="0">
                <a:latin typeface="Arial Black" panose="020B0A04020102020204" pitchFamily="34" charset="0"/>
              </a:rPr>
              <a:t> </a:t>
            </a:r>
            <a:r>
              <a:rPr lang="en-GB" dirty="0" err="1">
                <a:latin typeface="Arial Black" panose="020B0A04020102020204" pitchFamily="34" charset="0"/>
              </a:rPr>
              <a:t>kerja</a:t>
            </a:r>
            <a:r>
              <a:rPr lang="en-GB" dirty="0">
                <a:latin typeface="Arial Black" panose="020B0A04020102020204" pitchFamily="34" charset="0"/>
              </a:rPr>
              <a:t> JKM </a:t>
            </a:r>
            <a:r>
              <a:rPr lang="en-GB" dirty="0" err="1">
                <a:latin typeface="Arial Black" panose="020B0A04020102020204" pitchFamily="34" charset="0"/>
              </a:rPr>
              <a:t>dalam</a:t>
            </a:r>
            <a:r>
              <a:rPr lang="en-GB" dirty="0">
                <a:latin typeface="Arial Black" panose="020B0A04020102020204" pitchFamily="34" charset="0"/>
              </a:rPr>
              <a:t> </a:t>
            </a:r>
            <a:r>
              <a:rPr lang="en-GB" dirty="0" smtClean="0">
                <a:latin typeface="Arial Black" panose="020B0A04020102020204" pitchFamily="34" charset="0"/>
              </a:rPr>
              <a:t>“</a:t>
            </a:r>
            <a:r>
              <a:rPr lang="en-GB" dirty="0" err="1" smtClean="0">
                <a:latin typeface="Arial Black" panose="020B0A04020102020204" pitchFamily="34" charset="0"/>
              </a:rPr>
              <a:t>Merakyatkan</a:t>
            </a:r>
            <a:r>
              <a:rPr lang="en-GB" dirty="0" smtClean="0">
                <a:latin typeface="Arial Black" panose="020B0A04020102020204" pitchFamily="34" charset="0"/>
              </a:rPr>
              <a:t> </a:t>
            </a:r>
            <a:r>
              <a:rPr lang="en-GB" dirty="0" err="1">
                <a:latin typeface="Arial Black" panose="020B0A04020102020204" pitchFamily="34" charset="0"/>
              </a:rPr>
              <a:t>Perkhidmatan</a:t>
            </a:r>
            <a:r>
              <a:rPr lang="en-GB" dirty="0">
                <a:latin typeface="Arial Black" panose="020B0A04020102020204" pitchFamily="34" charset="0"/>
              </a:rPr>
              <a:t> </a:t>
            </a:r>
            <a:r>
              <a:rPr lang="en-GB" dirty="0" smtClean="0">
                <a:latin typeface="Arial Black" panose="020B0A04020102020204" pitchFamily="34" charset="0"/>
              </a:rPr>
              <a:t>Kebajikan” </a:t>
            </a:r>
            <a:r>
              <a:rPr lang="en-GB" dirty="0" err="1">
                <a:latin typeface="Arial Black" panose="020B0A04020102020204" pitchFamily="34" charset="0"/>
              </a:rPr>
              <a:t>selaras</a:t>
            </a:r>
            <a:r>
              <a:rPr lang="en-GB" dirty="0">
                <a:latin typeface="Arial Black" panose="020B0A04020102020204" pitchFamily="34" charset="0"/>
              </a:rPr>
              <a:t> </a:t>
            </a:r>
            <a:r>
              <a:rPr lang="en-GB" dirty="0" err="1">
                <a:latin typeface="Arial Black" panose="020B0A04020102020204" pitchFamily="34" charset="0"/>
              </a:rPr>
              <a:t>dengan</a:t>
            </a:r>
            <a:r>
              <a:rPr lang="en-GB" dirty="0">
                <a:latin typeface="Arial Black" panose="020B0A04020102020204" pitchFamily="34" charset="0"/>
              </a:rPr>
              <a:t> </a:t>
            </a:r>
            <a:r>
              <a:rPr lang="en-GB" dirty="0" err="1">
                <a:latin typeface="Arial Black" panose="020B0A04020102020204" pitchFamily="34" charset="0"/>
              </a:rPr>
              <a:t>peningkatan</a:t>
            </a:r>
            <a:r>
              <a:rPr lang="en-GB" dirty="0">
                <a:latin typeface="Arial Black" panose="020B0A04020102020204" pitchFamily="34" charset="0"/>
              </a:rPr>
              <a:t> </a:t>
            </a:r>
            <a:r>
              <a:rPr lang="en-GB" dirty="0" err="1">
                <a:latin typeface="Arial Black" panose="020B0A04020102020204" pitchFamily="34" charset="0"/>
              </a:rPr>
              <a:t>ekspektasi</a:t>
            </a:r>
            <a:r>
              <a:rPr lang="en-GB" dirty="0">
                <a:latin typeface="Arial Black" panose="020B0A04020102020204" pitchFamily="34" charset="0"/>
              </a:rPr>
              <a:t> </a:t>
            </a:r>
            <a:r>
              <a:rPr lang="en-GB" dirty="0" err="1">
                <a:latin typeface="Arial Black" panose="020B0A04020102020204" pitchFamily="34" charset="0"/>
              </a:rPr>
              <a:t>pelanggan</a:t>
            </a:r>
            <a:r>
              <a:rPr lang="en-GB" dirty="0">
                <a:latin typeface="Arial Black" panose="020B0A04020102020204" pitchFamily="34" charset="0"/>
              </a:rPr>
              <a:t>, </a:t>
            </a:r>
            <a:r>
              <a:rPr lang="en-GB" dirty="0" err="1">
                <a:latin typeface="Arial Black" panose="020B0A04020102020204" pitchFamily="34" charset="0"/>
              </a:rPr>
              <a:t>perubahan</a:t>
            </a:r>
            <a:r>
              <a:rPr lang="en-GB" dirty="0">
                <a:latin typeface="Arial Black" panose="020B0A04020102020204" pitchFamily="34" charset="0"/>
              </a:rPr>
              <a:t> </a:t>
            </a:r>
            <a:r>
              <a:rPr lang="en-GB" dirty="0" err="1">
                <a:latin typeface="Arial Black" panose="020B0A04020102020204" pitchFamily="34" charset="0"/>
              </a:rPr>
              <a:t>persekitaran</a:t>
            </a:r>
            <a:r>
              <a:rPr lang="en-GB" dirty="0">
                <a:latin typeface="Arial Black" panose="020B0A04020102020204" pitchFamily="34" charset="0"/>
              </a:rPr>
              <a:t> </a:t>
            </a:r>
            <a:r>
              <a:rPr lang="en-GB" dirty="0" err="1">
                <a:latin typeface="Arial Black" panose="020B0A04020102020204" pitchFamily="34" charset="0"/>
              </a:rPr>
              <a:t>dan</a:t>
            </a:r>
            <a:r>
              <a:rPr lang="en-GB" dirty="0">
                <a:latin typeface="Arial Black" panose="020B0A04020102020204" pitchFamily="34" charset="0"/>
              </a:rPr>
              <a:t> </a:t>
            </a:r>
            <a:r>
              <a:rPr lang="en-GB" dirty="0" err="1">
                <a:latin typeface="Arial Black" panose="020B0A04020102020204" pitchFamily="34" charset="0"/>
              </a:rPr>
              <a:t>perkembangan</a:t>
            </a:r>
            <a:r>
              <a:rPr lang="en-GB" dirty="0">
                <a:latin typeface="Arial Black" panose="020B0A04020102020204" pitchFamily="34" charset="0"/>
              </a:rPr>
              <a:t> </a:t>
            </a:r>
            <a:r>
              <a:rPr lang="en-GB" dirty="0" err="1">
                <a:latin typeface="Arial Black" panose="020B0A04020102020204" pitchFamily="34" charset="0"/>
              </a:rPr>
              <a:t>teknologi</a:t>
            </a:r>
            <a:r>
              <a:rPr lang="en-GB" dirty="0">
                <a:latin typeface="Arial Black" panose="020B0A04020102020204" pitchFamily="34" charset="0"/>
              </a:rPr>
              <a:t>. </a:t>
            </a:r>
            <a:endParaRPr lang="en-GB" dirty="0" smtClean="0">
              <a:latin typeface="Arial Black" panose="020B0A04020102020204" pitchFamily="34" charset="0"/>
            </a:endParaRPr>
          </a:p>
          <a:p>
            <a:pPr marL="914400" lvl="0" indent="0" algn="just">
              <a:lnSpc>
                <a:spcPct val="150000"/>
              </a:lnSpc>
              <a:buNone/>
            </a:pPr>
            <a:r>
              <a:rPr lang="en-GB" dirty="0" err="1" smtClean="0">
                <a:latin typeface="Arial Black" panose="020B0A04020102020204" pitchFamily="34" charset="0"/>
              </a:rPr>
              <a:t>Diharapkan</a:t>
            </a:r>
            <a:r>
              <a:rPr lang="en-GB" dirty="0" smtClean="0">
                <a:latin typeface="Arial Black" panose="020B0A04020102020204" pitchFamily="34" charset="0"/>
              </a:rPr>
              <a:t> </a:t>
            </a:r>
            <a:r>
              <a:rPr lang="en-GB" dirty="0">
                <a:latin typeface="Arial Black" panose="020B0A04020102020204" pitchFamily="34" charset="0"/>
              </a:rPr>
              <a:t>JKM </a:t>
            </a:r>
            <a:r>
              <a:rPr lang="en-GB" dirty="0" err="1">
                <a:latin typeface="Arial Black" panose="020B0A04020102020204" pitchFamily="34" charset="0"/>
              </a:rPr>
              <a:t>akan</a:t>
            </a:r>
            <a:r>
              <a:rPr lang="en-GB" dirty="0">
                <a:latin typeface="Arial Black" panose="020B0A04020102020204" pitchFamily="34" charset="0"/>
              </a:rPr>
              <a:t> </a:t>
            </a:r>
            <a:r>
              <a:rPr lang="en-GB" dirty="0" err="1">
                <a:latin typeface="Arial Black" panose="020B0A04020102020204" pitchFamily="34" charset="0"/>
              </a:rPr>
              <a:t>sentiasa</a:t>
            </a:r>
            <a:r>
              <a:rPr lang="en-GB" dirty="0">
                <a:latin typeface="Arial Black" panose="020B0A04020102020204" pitchFamily="34" charset="0"/>
              </a:rPr>
              <a:t> </a:t>
            </a:r>
            <a:r>
              <a:rPr lang="en-GB" dirty="0" err="1">
                <a:latin typeface="Arial Black" panose="020B0A04020102020204" pitchFamily="34" charset="0"/>
              </a:rPr>
              <a:t>relevan</a:t>
            </a:r>
            <a:r>
              <a:rPr lang="en-GB" dirty="0">
                <a:latin typeface="Arial Black" panose="020B0A04020102020204" pitchFamily="34" charset="0"/>
              </a:rPr>
              <a:t> </a:t>
            </a:r>
            <a:r>
              <a:rPr lang="en-GB" dirty="0" err="1">
                <a:latin typeface="Arial Black" panose="020B0A04020102020204" pitchFamily="34" charset="0"/>
              </a:rPr>
              <a:t>merentasi</a:t>
            </a:r>
            <a:r>
              <a:rPr lang="en-GB" dirty="0">
                <a:latin typeface="Arial Black" panose="020B0A04020102020204" pitchFamily="34" charset="0"/>
              </a:rPr>
              <a:t> </a:t>
            </a:r>
            <a:r>
              <a:rPr lang="en-GB" dirty="0" err="1">
                <a:latin typeface="Arial Black" panose="020B0A04020102020204" pitchFamily="34" charset="0"/>
              </a:rPr>
              <a:t>masa</a:t>
            </a:r>
            <a:r>
              <a:rPr lang="en-GB" dirty="0">
                <a:latin typeface="Arial Black" panose="020B0A04020102020204" pitchFamily="34" charset="0"/>
              </a:rPr>
              <a:t>, di </a:t>
            </a:r>
            <a:r>
              <a:rPr lang="en-GB" dirty="0" err="1">
                <a:latin typeface="Arial Black" panose="020B0A04020102020204" pitchFamily="34" charset="0"/>
              </a:rPr>
              <a:t>mana</a:t>
            </a:r>
            <a:r>
              <a:rPr lang="en-GB" dirty="0">
                <a:latin typeface="Arial Black" panose="020B0A04020102020204" pitchFamily="34" charset="0"/>
              </a:rPr>
              <a:t> </a:t>
            </a:r>
            <a:r>
              <a:rPr lang="en-GB" dirty="0" err="1">
                <a:latin typeface="Arial Black" panose="020B0A04020102020204" pitchFamily="34" charset="0"/>
              </a:rPr>
              <a:t>kehadirannya</a:t>
            </a:r>
            <a:r>
              <a:rPr lang="en-GB" dirty="0">
                <a:latin typeface="Arial Black" panose="020B0A04020102020204" pitchFamily="34" charset="0"/>
              </a:rPr>
              <a:t> </a:t>
            </a:r>
            <a:r>
              <a:rPr lang="en-GB" dirty="0" err="1">
                <a:latin typeface="Arial Black" panose="020B0A04020102020204" pitchFamily="34" charset="0"/>
              </a:rPr>
              <a:t>dirasai</a:t>
            </a:r>
            <a:r>
              <a:rPr lang="en-GB" dirty="0">
                <a:latin typeface="Arial Black" panose="020B0A04020102020204" pitchFamily="34" charset="0"/>
              </a:rPr>
              <a:t>, </a:t>
            </a:r>
            <a:r>
              <a:rPr lang="en-GB" dirty="0" err="1">
                <a:latin typeface="Arial Black" panose="020B0A04020102020204" pitchFamily="34" charset="0"/>
              </a:rPr>
              <a:t>ketiadaannya</a:t>
            </a:r>
            <a:r>
              <a:rPr lang="en-GB" dirty="0">
                <a:latin typeface="Arial Black" panose="020B0A04020102020204" pitchFamily="34" charset="0"/>
              </a:rPr>
              <a:t> </a:t>
            </a:r>
            <a:r>
              <a:rPr lang="en-GB" dirty="0" err="1">
                <a:latin typeface="Arial Black" panose="020B0A04020102020204" pitchFamily="34" charset="0"/>
              </a:rPr>
              <a:t>dicari-cari</a:t>
            </a:r>
            <a:r>
              <a:rPr lang="en-GB" dirty="0">
                <a:latin typeface="Arial Black" panose="020B0A04020102020204" pitchFamily="34" charset="0"/>
              </a:rPr>
              <a:t>, </a:t>
            </a:r>
            <a:r>
              <a:rPr lang="en-GB" dirty="0" err="1">
                <a:latin typeface="Arial Black" panose="020B0A04020102020204" pitchFamily="34" charset="0"/>
              </a:rPr>
              <a:t>dan</a:t>
            </a:r>
            <a:r>
              <a:rPr lang="en-GB" dirty="0">
                <a:latin typeface="Arial Black" panose="020B0A04020102020204" pitchFamily="34" charset="0"/>
              </a:rPr>
              <a:t> </a:t>
            </a:r>
            <a:r>
              <a:rPr lang="en-GB" dirty="0" err="1">
                <a:latin typeface="Arial Black" panose="020B0A04020102020204" pitchFamily="34" charset="0"/>
              </a:rPr>
              <a:t>kehilangannya</a:t>
            </a:r>
            <a:r>
              <a:rPr lang="en-GB" dirty="0">
                <a:latin typeface="Arial Black" panose="020B0A04020102020204" pitchFamily="34" charset="0"/>
              </a:rPr>
              <a:t> </a:t>
            </a:r>
            <a:r>
              <a:rPr lang="en-GB" dirty="0" err="1">
                <a:latin typeface="Arial Black" panose="020B0A04020102020204" pitchFamily="34" charset="0"/>
              </a:rPr>
              <a:t>akan</a:t>
            </a:r>
            <a:r>
              <a:rPr lang="en-GB" dirty="0">
                <a:latin typeface="Arial Black" panose="020B0A04020102020204" pitchFamily="34" charset="0"/>
              </a:rPr>
              <a:t> </a:t>
            </a:r>
            <a:r>
              <a:rPr lang="en-GB" dirty="0" err="1">
                <a:latin typeface="Arial Black" panose="020B0A04020102020204" pitchFamily="34" charset="0"/>
              </a:rPr>
              <a:t>diratapi</a:t>
            </a:r>
            <a:r>
              <a:rPr lang="en-GB" dirty="0">
                <a:latin typeface="Arial Black" panose="020B0A04020102020204" pitchFamily="34" charset="0"/>
              </a:rPr>
              <a:t>. </a:t>
            </a:r>
            <a:endParaRPr lang="en-US" dirty="0">
              <a:latin typeface="Arial Black" panose="020B0A04020102020204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endParaRPr lang="en-US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8818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785" y="365125"/>
            <a:ext cx="10958015" cy="1325563"/>
          </a:xfrm>
        </p:spPr>
        <p:txBody>
          <a:bodyPr>
            <a:noAutofit/>
          </a:bodyPr>
          <a:lstStyle/>
          <a:p>
            <a:r>
              <a:rPr lang="en-US" sz="2400" dirty="0" err="1" smtClean="0">
                <a:latin typeface="Arial Black" panose="020B0A04020102020204" pitchFamily="34" charset="0"/>
              </a:rPr>
              <a:t>YBrs</a:t>
            </a:r>
            <a:r>
              <a:rPr lang="en-US" sz="2400" dirty="0" smtClean="0">
                <a:latin typeface="Arial Black" panose="020B0A04020102020204" pitchFamily="34" charset="0"/>
              </a:rPr>
              <a:t>. Dato’/ </a:t>
            </a:r>
            <a:r>
              <a:rPr lang="en-US" sz="2400" dirty="0" err="1" smtClean="0">
                <a:latin typeface="Arial Black" panose="020B0A04020102020204" pitchFamily="34" charset="0"/>
              </a:rPr>
              <a:t>Doktor</a:t>
            </a:r>
            <a:r>
              <a:rPr lang="en-US" sz="2400" dirty="0" smtClean="0">
                <a:latin typeface="Arial Black" panose="020B0A04020102020204" pitchFamily="34" charset="0"/>
              </a:rPr>
              <a:t>/ Tuan-Tuan/ </a:t>
            </a:r>
            <a:r>
              <a:rPr lang="en-US" sz="2400" dirty="0" err="1" smtClean="0">
                <a:latin typeface="Arial Black" panose="020B0A04020102020204" pitchFamily="34" charset="0"/>
              </a:rPr>
              <a:t>Puan-Puan</a:t>
            </a:r>
            <a:r>
              <a:rPr lang="en-US" sz="2400" dirty="0" smtClean="0">
                <a:latin typeface="Arial Black" panose="020B0A04020102020204" pitchFamily="34" charset="0"/>
              </a:rPr>
              <a:t> yang </a:t>
            </a:r>
            <a:r>
              <a:rPr lang="en-US" sz="2400" dirty="0" err="1" smtClean="0">
                <a:latin typeface="Arial Black" panose="020B0A04020102020204" pitchFamily="34" charset="0"/>
              </a:rPr>
              <a:t>dihormati</a:t>
            </a:r>
            <a:r>
              <a:rPr lang="en-US" sz="2400" dirty="0" smtClean="0">
                <a:latin typeface="Arial Black" panose="020B0A04020102020204" pitchFamily="34" charset="0"/>
              </a:rPr>
              <a:t> </a:t>
            </a:r>
            <a:r>
              <a:rPr lang="en-US" sz="2400" dirty="0" err="1" smtClean="0">
                <a:latin typeface="Arial Black" panose="020B0A04020102020204" pitchFamily="34" charset="0"/>
              </a:rPr>
              <a:t>sekalian</a:t>
            </a:r>
            <a:r>
              <a:rPr lang="en-US" sz="2400" dirty="0" smtClean="0">
                <a:latin typeface="Arial Black" panose="020B0A04020102020204" pitchFamily="34" charset="0"/>
              </a:rPr>
              <a:t>,</a:t>
            </a:r>
            <a:br>
              <a:rPr lang="en-US" sz="2400" dirty="0" smtClean="0">
                <a:latin typeface="Arial Black" panose="020B0A04020102020204" pitchFamily="34" charset="0"/>
              </a:rPr>
            </a:br>
            <a:r>
              <a:rPr lang="en-US" sz="2400" b="1" dirty="0" smtClean="0">
                <a:latin typeface="Arial Black" panose="020B0A04020102020204" pitchFamily="34" charset="0"/>
              </a:rPr>
              <a:t> </a:t>
            </a:r>
            <a:r>
              <a:rPr lang="en-US" sz="2400" dirty="0" smtClean="0">
                <a:latin typeface="Arial Black" panose="020B0A04020102020204" pitchFamily="34" charset="0"/>
              </a:rPr>
              <a:t/>
            </a:r>
            <a:br>
              <a:rPr lang="en-US" sz="2400" dirty="0" smtClean="0">
                <a:latin typeface="Arial Black" panose="020B0A04020102020204" pitchFamily="34" charset="0"/>
              </a:rPr>
            </a:br>
            <a:r>
              <a:rPr lang="en-GB" sz="2400" b="1" dirty="0" smtClean="0">
                <a:latin typeface="Arial Black" panose="020B0A04020102020204" pitchFamily="34" charset="0"/>
              </a:rPr>
              <a:t>PENCAPAIAN TAHUN 2017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785" y="1839273"/>
            <a:ext cx="11409528" cy="4351338"/>
          </a:xfrm>
        </p:spPr>
        <p:txBody>
          <a:bodyPr>
            <a:noAutofit/>
          </a:bodyPr>
          <a:lstStyle/>
          <a:p>
            <a:pPr marL="914400" indent="-914400" algn="just">
              <a:lnSpc>
                <a:spcPct val="150000"/>
              </a:lnSpc>
              <a:buNone/>
            </a:pPr>
            <a:r>
              <a:rPr lang="en-US" sz="2400" dirty="0" smtClean="0">
                <a:latin typeface="Arial Black" panose="020B0A04020102020204" pitchFamily="34" charset="0"/>
              </a:rPr>
              <a:t>27) 	</a:t>
            </a:r>
            <a:r>
              <a:rPr lang="en-US" sz="2400" dirty="0" err="1" smtClean="0">
                <a:latin typeface="Arial Black" panose="020B0A04020102020204" pitchFamily="34" charset="0"/>
              </a:rPr>
              <a:t>Dalam</a:t>
            </a:r>
            <a:r>
              <a:rPr lang="en-US" sz="2400" dirty="0" smtClean="0">
                <a:latin typeface="Arial Black" panose="020B0A04020102020204" pitchFamily="34" charset="0"/>
              </a:rPr>
              <a:t> </a:t>
            </a:r>
            <a:r>
              <a:rPr lang="en-US" sz="2400" dirty="0" err="1" smtClean="0">
                <a:latin typeface="Arial Black" panose="020B0A04020102020204" pitchFamily="34" charset="0"/>
              </a:rPr>
              <a:t>Imbasan</a:t>
            </a:r>
            <a:r>
              <a:rPr lang="en-US" sz="2400" dirty="0" smtClean="0">
                <a:latin typeface="Arial Black" panose="020B0A04020102020204" pitchFamily="34" charset="0"/>
              </a:rPr>
              <a:t> JKM 2017, </a:t>
            </a:r>
            <a:r>
              <a:rPr lang="en-US" sz="2400" dirty="0" err="1" smtClean="0">
                <a:latin typeface="Arial Black" panose="020B0A04020102020204" pitchFamily="34" charset="0"/>
              </a:rPr>
              <a:t>kita</a:t>
            </a:r>
            <a:r>
              <a:rPr lang="en-US" sz="2400" dirty="0" smtClean="0">
                <a:latin typeface="Arial Black" panose="020B0A04020102020204" pitchFamily="34" charset="0"/>
              </a:rPr>
              <a:t> </a:t>
            </a:r>
            <a:r>
              <a:rPr lang="en-US" sz="2400" dirty="0" err="1" smtClean="0">
                <a:latin typeface="Arial Black" panose="020B0A04020102020204" pitchFamily="34" charset="0"/>
              </a:rPr>
              <a:t>telah</a:t>
            </a:r>
            <a:r>
              <a:rPr lang="en-US" sz="2400" dirty="0" smtClean="0">
                <a:latin typeface="Arial Black" panose="020B0A04020102020204" pitchFamily="34" charset="0"/>
              </a:rPr>
              <a:t> </a:t>
            </a:r>
            <a:r>
              <a:rPr lang="en-US" sz="2400" dirty="0" err="1" smtClean="0">
                <a:latin typeface="Arial Black" panose="020B0A04020102020204" pitchFamily="34" charset="0"/>
              </a:rPr>
              <a:t>menyaksikan</a:t>
            </a:r>
            <a:r>
              <a:rPr lang="en-US" sz="2400" dirty="0" smtClean="0">
                <a:latin typeface="Arial Black" panose="020B0A04020102020204" pitchFamily="34" charset="0"/>
              </a:rPr>
              <a:t> </a:t>
            </a:r>
            <a:r>
              <a:rPr lang="en-US" sz="2400" dirty="0" err="1" smtClean="0">
                <a:latin typeface="Arial Black" panose="020B0A04020102020204" pitchFamily="34" charset="0"/>
              </a:rPr>
              <a:t>bahawa</a:t>
            </a:r>
            <a:r>
              <a:rPr lang="en-US" sz="2400" dirty="0" smtClean="0">
                <a:latin typeface="Arial Black" panose="020B0A04020102020204" pitchFamily="34" charset="0"/>
              </a:rPr>
              <a:t> </a:t>
            </a:r>
            <a:r>
              <a:rPr lang="en-US" sz="2400" dirty="0" err="1" smtClean="0">
                <a:latin typeface="Arial Black" panose="020B0A04020102020204" pitchFamily="34" charset="0"/>
              </a:rPr>
              <a:t>pencapaian</a:t>
            </a:r>
            <a:r>
              <a:rPr lang="en-US" sz="2400" dirty="0" smtClean="0">
                <a:latin typeface="Arial Black" panose="020B0A04020102020204" pitchFamily="34" charset="0"/>
              </a:rPr>
              <a:t> JKM </a:t>
            </a:r>
            <a:r>
              <a:rPr lang="en-US" sz="2400" dirty="0" err="1" smtClean="0">
                <a:latin typeface="Arial Black" panose="020B0A04020102020204" pitchFamily="34" charset="0"/>
              </a:rPr>
              <a:t>pada</a:t>
            </a:r>
            <a:r>
              <a:rPr lang="en-US" sz="2400" dirty="0" smtClean="0">
                <a:latin typeface="Arial Black" panose="020B0A04020102020204" pitchFamily="34" charset="0"/>
              </a:rPr>
              <a:t> </a:t>
            </a:r>
            <a:r>
              <a:rPr lang="en-US" sz="2400" dirty="0" err="1" smtClean="0">
                <a:latin typeface="Arial Black" panose="020B0A04020102020204" pitchFamily="34" charset="0"/>
              </a:rPr>
              <a:t>tahun</a:t>
            </a:r>
            <a:r>
              <a:rPr lang="en-US" sz="2400" dirty="0" smtClean="0">
                <a:latin typeface="Arial Black" panose="020B0A04020102020204" pitchFamily="34" charset="0"/>
              </a:rPr>
              <a:t> </a:t>
            </a:r>
            <a:r>
              <a:rPr lang="en-US" sz="2400" dirty="0" err="1" smtClean="0">
                <a:latin typeface="Arial Black" panose="020B0A04020102020204" pitchFamily="34" charset="0"/>
              </a:rPr>
              <a:t>lepas</a:t>
            </a:r>
            <a:r>
              <a:rPr lang="en-US" sz="2400" dirty="0" smtClean="0">
                <a:latin typeface="Arial Black" panose="020B0A04020102020204" pitchFamily="34" charset="0"/>
              </a:rPr>
              <a:t> </a:t>
            </a:r>
            <a:r>
              <a:rPr lang="en-US" sz="2400" dirty="0" err="1" smtClean="0">
                <a:latin typeface="Arial Black" panose="020B0A04020102020204" pitchFamily="34" charset="0"/>
              </a:rPr>
              <a:t>adalah</a:t>
            </a:r>
            <a:r>
              <a:rPr lang="en-US" sz="2400" dirty="0" smtClean="0">
                <a:latin typeface="Arial Black" panose="020B0A04020102020204" pitchFamily="34" charset="0"/>
              </a:rPr>
              <a:t> </a:t>
            </a:r>
            <a:r>
              <a:rPr lang="en-US" sz="2400" dirty="0" err="1" smtClean="0">
                <a:latin typeface="Arial Black" panose="020B0A04020102020204" pitchFamily="34" charset="0"/>
              </a:rPr>
              <a:t>amat</a:t>
            </a:r>
            <a:r>
              <a:rPr lang="en-US" sz="2400" dirty="0" smtClean="0">
                <a:latin typeface="Arial Black" panose="020B0A04020102020204" pitchFamily="34" charset="0"/>
              </a:rPr>
              <a:t> </a:t>
            </a:r>
            <a:r>
              <a:rPr lang="en-US" sz="2400" dirty="0" err="1" smtClean="0">
                <a:latin typeface="Arial Black" panose="020B0A04020102020204" pitchFamily="34" charset="0"/>
              </a:rPr>
              <a:t>membanggakan</a:t>
            </a:r>
            <a:r>
              <a:rPr lang="en-US" sz="2400" dirty="0" smtClean="0">
                <a:latin typeface="Arial Black" panose="020B0A04020102020204" pitchFamily="34" charset="0"/>
              </a:rPr>
              <a:t> </a:t>
            </a:r>
            <a:r>
              <a:rPr lang="en-US" sz="2400" dirty="0" err="1" smtClean="0">
                <a:latin typeface="Arial Black" panose="020B0A04020102020204" pitchFamily="34" charset="0"/>
              </a:rPr>
              <a:t>kerana</a:t>
            </a:r>
            <a:r>
              <a:rPr lang="en-US" sz="2400" dirty="0" smtClean="0">
                <a:latin typeface="Arial Black" panose="020B0A04020102020204" pitchFamily="34" charset="0"/>
              </a:rPr>
              <a:t> </a:t>
            </a:r>
            <a:r>
              <a:rPr lang="en-US" sz="2400" dirty="0" err="1" smtClean="0">
                <a:latin typeface="Arial Black" panose="020B0A04020102020204" pitchFamily="34" charset="0"/>
              </a:rPr>
              <a:t>pencapaian</a:t>
            </a:r>
            <a:r>
              <a:rPr lang="en-US" sz="2400" dirty="0" smtClean="0">
                <a:latin typeface="Arial Black" panose="020B0A04020102020204" pitchFamily="34" charset="0"/>
              </a:rPr>
              <a:t> SKT, </a:t>
            </a:r>
            <a:r>
              <a:rPr lang="en-US" sz="2400" dirty="0" smtClean="0">
                <a:solidFill>
                  <a:prstClr val="black"/>
                </a:solidFill>
                <a:latin typeface="Arial Black" panose="020B0A04020102020204" pitchFamily="34" charset="0"/>
              </a:rPr>
              <a:t>NKRA, SRI </a:t>
            </a:r>
            <a:r>
              <a:rPr lang="en-US" sz="2400" dirty="0" err="1" smtClean="0">
                <a:solidFill>
                  <a:prstClr val="black"/>
                </a:solidFill>
                <a:latin typeface="Arial Black" panose="020B0A04020102020204" pitchFamily="34" charset="0"/>
              </a:rPr>
              <a:t>dan</a:t>
            </a:r>
            <a:r>
              <a:rPr lang="en-US" sz="2400" dirty="0" smtClean="0">
                <a:solidFill>
                  <a:prstClr val="black"/>
                </a:solidFill>
                <a:latin typeface="Arial Black" panose="020B0A04020102020204" pitchFamily="34" charset="0"/>
              </a:rPr>
              <a:t> MKPI </a:t>
            </a:r>
            <a:r>
              <a:rPr lang="en-US" sz="2400" dirty="0" err="1" smtClean="0">
                <a:solidFill>
                  <a:prstClr val="black"/>
                </a:solidFill>
                <a:latin typeface="Arial Black" panose="020B0A04020102020204" pitchFamily="34" charset="0"/>
              </a:rPr>
              <a:t>kita</a:t>
            </a:r>
            <a:r>
              <a:rPr lang="en-US" sz="2400" dirty="0" smtClean="0">
                <a:solidFill>
                  <a:prstClr val="black"/>
                </a:solidFill>
                <a:latin typeface="Arial Black" panose="020B0A04020102020204" pitchFamily="34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Arial Black" panose="020B0A04020102020204" pitchFamily="34" charset="0"/>
              </a:rPr>
              <a:t>telah</a:t>
            </a:r>
            <a:r>
              <a:rPr lang="en-US" sz="2400" dirty="0" smtClean="0">
                <a:latin typeface="Arial Black" panose="020B0A04020102020204" pitchFamily="34" charset="0"/>
              </a:rPr>
              <a:t> </a:t>
            </a:r>
            <a:r>
              <a:rPr lang="en-US" sz="2400" dirty="0" err="1" smtClean="0">
                <a:latin typeface="Arial Black" panose="020B0A04020102020204" pitchFamily="34" charset="0"/>
              </a:rPr>
              <a:t>melebihi</a:t>
            </a:r>
            <a:r>
              <a:rPr lang="en-US" sz="2400" dirty="0" smtClean="0">
                <a:latin typeface="Arial Black" panose="020B0A04020102020204" pitchFamily="34" charset="0"/>
              </a:rPr>
              <a:t> </a:t>
            </a:r>
            <a:r>
              <a:rPr lang="en-US" sz="2400" dirty="0" err="1" smtClean="0">
                <a:latin typeface="Arial Black" panose="020B0A04020102020204" pitchFamily="34" charset="0"/>
              </a:rPr>
              <a:t>daripada</a:t>
            </a:r>
            <a:r>
              <a:rPr lang="en-US" sz="2400" dirty="0" smtClean="0">
                <a:latin typeface="Arial Black" panose="020B0A04020102020204" pitchFamily="34" charset="0"/>
              </a:rPr>
              <a:t> </a:t>
            </a:r>
            <a:r>
              <a:rPr lang="en-US" sz="2400" dirty="0" err="1" smtClean="0">
                <a:latin typeface="Arial Black" panose="020B0A04020102020204" pitchFamily="34" charset="0"/>
              </a:rPr>
              <a:t>sasaran</a:t>
            </a:r>
            <a:r>
              <a:rPr lang="en-US" sz="2400" dirty="0" smtClean="0">
                <a:latin typeface="Arial Black" panose="020B0A04020102020204" pitchFamily="34" charset="0"/>
              </a:rPr>
              <a:t> yang </a:t>
            </a:r>
            <a:r>
              <a:rPr lang="en-US" sz="2400" dirty="0" err="1" smtClean="0">
                <a:latin typeface="Arial Black" panose="020B0A04020102020204" pitchFamily="34" charset="0"/>
              </a:rPr>
              <a:t>ditetapkan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 smtClean="0">
                <a:latin typeface="Arial Black" panose="020B0A04020102020204" pitchFamily="34" charset="0"/>
              </a:rPr>
              <a:t>contohnya</a:t>
            </a:r>
            <a:r>
              <a:rPr lang="en-US" sz="2400" dirty="0" smtClean="0">
                <a:latin typeface="Arial Black" panose="020B0A04020102020204" pitchFamily="34" charset="0"/>
              </a:rPr>
              <a:t>:</a:t>
            </a:r>
          </a:p>
          <a:p>
            <a:pPr marL="1487488" indent="-571500">
              <a:lnSpc>
                <a:spcPct val="150000"/>
              </a:lnSpc>
              <a:buAutoNum type="romanLcPeriod"/>
            </a:pPr>
            <a:r>
              <a:rPr lang="en-GB" sz="2400" dirty="0" smtClean="0">
                <a:latin typeface="Arial Black" panose="020B0A04020102020204" pitchFamily="34" charset="0"/>
              </a:rPr>
              <a:t>23 </a:t>
            </a:r>
            <a:r>
              <a:rPr lang="en-GB" sz="2400" dirty="0" err="1" smtClean="0">
                <a:latin typeface="Arial Black" panose="020B0A04020102020204" pitchFamily="34" charset="0"/>
              </a:rPr>
              <a:t>daripada</a:t>
            </a:r>
            <a:r>
              <a:rPr lang="en-GB" sz="2400" dirty="0" smtClean="0">
                <a:latin typeface="Arial Black" panose="020B0A04020102020204" pitchFamily="34" charset="0"/>
              </a:rPr>
              <a:t> </a:t>
            </a:r>
            <a:r>
              <a:rPr lang="en-GB" sz="2400" dirty="0" err="1" smtClean="0">
                <a:latin typeface="Arial Black" panose="020B0A04020102020204" pitchFamily="34" charset="0"/>
              </a:rPr>
              <a:t>sasaran</a:t>
            </a:r>
            <a:r>
              <a:rPr lang="en-GB" sz="2400" dirty="0" smtClean="0">
                <a:latin typeface="Arial Black" panose="020B0A04020102020204" pitchFamily="34" charset="0"/>
              </a:rPr>
              <a:t> 20 </a:t>
            </a:r>
            <a:r>
              <a:rPr lang="en-GB" sz="2400" dirty="0" err="1" smtClean="0">
                <a:latin typeface="Arial Black" panose="020B0A04020102020204" pitchFamily="34" charset="0"/>
              </a:rPr>
              <a:t>buah</a:t>
            </a:r>
            <a:r>
              <a:rPr lang="en-GB" sz="2400" dirty="0" smtClean="0">
                <a:latin typeface="Arial Black" panose="020B0A04020102020204" pitchFamily="34" charset="0"/>
              </a:rPr>
              <a:t> TASKA </a:t>
            </a:r>
            <a:r>
              <a:rPr lang="en-GB" sz="2400" dirty="0" err="1" smtClean="0">
                <a:latin typeface="Arial Black" panose="020B0A04020102020204" pitchFamily="34" charset="0"/>
              </a:rPr>
              <a:t>Tempat</a:t>
            </a:r>
            <a:r>
              <a:rPr lang="en-GB" sz="2400" dirty="0">
                <a:latin typeface="Arial Black" panose="020B0A04020102020204" pitchFamily="34" charset="0"/>
              </a:rPr>
              <a:t> </a:t>
            </a:r>
            <a:r>
              <a:rPr lang="en-GB" sz="2400" dirty="0" err="1" smtClean="0">
                <a:latin typeface="Arial Black" panose="020B0A04020102020204" pitchFamily="34" charset="0"/>
              </a:rPr>
              <a:t>Kerja</a:t>
            </a:r>
            <a:r>
              <a:rPr lang="en-GB" sz="2400" dirty="0" smtClean="0">
                <a:latin typeface="Arial Black" panose="020B0A04020102020204" pitchFamily="34" charset="0"/>
              </a:rPr>
              <a:t> </a:t>
            </a:r>
            <a:r>
              <a:rPr lang="en-GB" sz="2400" dirty="0" err="1" smtClean="0">
                <a:latin typeface="Arial Black" panose="020B0A04020102020204" pitchFamily="34" charset="0"/>
              </a:rPr>
              <a:t>telah</a:t>
            </a:r>
            <a:r>
              <a:rPr lang="en-GB" sz="2400" dirty="0" smtClean="0">
                <a:latin typeface="Arial Black" panose="020B0A04020102020204" pitchFamily="34" charset="0"/>
              </a:rPr>
              <a:t> </a:t>
            </a:r>
            <a:r>
              <a:rPr lang="en-GB" sz="2400" dirty="0" err="1" smtClean="0">
                <a:latin typeface="Arial Black" panose="020B0A04020102020204" pitchFamily="34" charset="0"/>
              </a:rPr>
              <a:t>ditubuhkan</a:t>
            </a:r>
            <a:r>
              <a:rPr lang="en-GB" sz="2400" dirty="0" smtClean="0">
                <a:latin typeface="Arial Black" panose="020B0A04020102020204" pitchFamily="34" charset="0"/>
              </a:rPr>
              <a:t> (19 </a:t>
            </a:r>
            <a:r>
              <a:rPr lang="en-GB" sz="2400" dirty="0" err="1" smtClean="0">
                <a:latin typeface="Arial Black" panose="020B0A04020102020204" pitchFamily="34" charset="0"/>
              </a:rPr>
              <a:t>sektor</a:t>
            </a:r>
            <a:r>
              <a:rPr lang="en-GB" sz="2400" dirty="0" smtClean="0">
                <a:latin typeface="Arial Black" panose="020B0A04020102020204" pitchFamily="34" charset="0"/>
              </a:rPr>
              <a:t> </a:t>
            </a:r>
            <a:r>
              <a:rPr lang="en-GB" sz="2400" dirty="0" err="1" smtClean="0">
                <a:latin typeface="Arial Black" panose="020B0A04020102020204" pitchFamily="34" charset="0"/>
              </a:rPr>
              <a:t>awam</a:t>
            </a:r>
            <a:r>
              <a:rPr lang="en-GB" sz="2400" dirty="0" smtClean="0">
                <a:latin typeface="Arial Black" panose="020B0A04020102020204" pitchFamily="34" charset="0"/>
              </a:rPr>
              <a:t> </a:t>
            </a:r>
            <a:r>
              <a:rPr lang="en-GB" sz="2400" dirty="0" err="1" smtClean="0">
                <a:latin typeface="Arial Black" panose="020B0A04020102020204" pitchFamily="34" charset="0"/>
              </a:rPr>
              <a:t>dan</a:t>
            </a:r>
            <a:r>
              <a:rPr lang="en-GB" sz="2400" dirty="0" smtClean="0">
                <a:latin typeface="Arial Black" panose="020B0A04020102020204" pitchFamily="34" charset="0"/>
              </a:rPr>
              <a:t> 4 </a:t>
            </a:r>
            <a:r>
              <a:rPr lang="en-GB" sz="2400" dirty="0" err="1" smtClean="0">
                <a:latin typeface="Arial Black" panose="020B0A04020102020204" pitchFamily="34" charset="0"/>
              </a:rPr>
              <a:t>sektor</a:t>
            </a:r>
            <a:r>
              <a:rPr lang="en-GB" sz="2400" dirty="0" smtClean="0">
                <a:latin typeface="Arial Black" panose="020B0A04020102020204" pitchFamily="34" charset="0"/>
              </a:rPr>
              <a:t> </a:t>
            </a:r>
            <a:r>
              <a:rPr lang="en-GB" sz="2400" dirty="0" err="1" smtClean="0">
                <a:latin typeface="Arial Black" panose="020B0A04020102020204" pitchFamily="34" charset="0"/>
              </a:rPr>
              <a:t>swasta</a:t>
            </a:r>
            <a:r>
              <a:rPr lang="en-GB" sz="2400" dirty="0" smtClean="0">
                <a:latin typeface="Arial Black" panose="020B0A04020102020204" pitchFamily="34" charset="0"/>
              </a:rPr>
              <a:t>)</a:t>
            </a:r>
          </a:p>
          <a:p>
            <a:pPr marL="915988" indent="0">
              <a:lnSpc>
                <a:spcPct val="150000"/>
              </a:lnSpc>
              <a:buNone/>
            </a:pPr>
            <a:endParaRPr lang="en-GB" sz="2400" dirty="0" smtClean="0">
              <a:latin typeface="Arial Black" panose="020B0A04020102020204" pitchFamily="34" charset="0"/>
            </a:endParaRPr>
          </a:p>
          <a:p>
            <a:pPr marL="571500" indent="-571500">
              <a:lnSpc>
                <a:spcPct val="150000"/>
              </a:lnSpc>
              <a:buAutoNum type="romanLcPeriod"/>
            </a:pPr>
            <a:endParaRPr lang="en-GB" sz="2400" dirty="0" smtClean="0">
              <a:latin typeface="Arial Black" panose="020B0A04020102020204" pitchFamily="34" charset="0"/>
            </a:endParaRPr>
          </a:p>
          <a:p>
            <a:pPr marL="571500" indent="-571500">
              <a:lnSpc>
                <a:spcPct val="150000"/>
              </a:lnSpc>
              <a:buAutoNum type="romanLcPeriod"/>
            </a:pPr>
            <a:endParaRPr lang="en-GB" sz="2400" dirty="0" smtClean="0">
              <a:latin typeface="Arial Black" panose="020B0A04020102020204" pitchFamily="34" charset="0"/>
            </a:endParaRPr>
          </a:p>
          <a:p>
            <a:pPr marL="571500" indent="-571500">
              <a:lnSpc>
                <a:spcPct val="150000"/>
              </a:lnSpc>
              <a:buAutoNum type="romanLcPeriod"/>
            </a:pPr>
            <a:endParaRPr lang="en-GB" sz="2400" dirty="0" smtClean="0">
              <a:latin typeface="Arial Black" panose="020B0A04020102020204" pitchFamily="34" charset="0"/>
            </a:endParaRPr>
          </a:p>
          <a:p>
            <a:pPr marL="571500" indent="-571500">
              <a:lnSpc>
                <a:spcPct val="150000"/>
              </a:lnSpc>
              <a:buAutoNum type="romanLcPeriod"/>
            </a:pPr>
            <a:endParaRPr lang="en-GB" sz="2400" dirty="0" smtClean="0">
              <a:latin typeface="Arial Black" panose="020B0A04020102020204" pitchFamily="34" charset="0"/>
            </a:endParaRPr>
          </a:p>
          <a:p>
            <a:pPr marL="571500" indent="-571500">
              <a:lnSpc>
                <a:spcPct val="150000"/>
              </a:lnSpc>
              <a:buAutoNum type="romanLcPeriod"/>
            </a:pPr>
            <a:endParaRPr lang="en-GB" sz="2400" dirty="0" smtClean="0">
              <a:latin typeface="Arial Black" panose="020B0A04020102020204" pitchFamily="34" charset="0"/>
            </a:endParaRPr>
          </a:p>
          <a:p>
            <a:pPr marL="571500" indent="-571500">
              <a:lnSpc>
                <a:spcPct val="150000"/>
              </a:lnSpc>
              <a:buAutoNum type="romanLcPeriod"/>
            </a:pPr>
            <a:endParaRPr lang="en-GB" sz="2400" dirty="0" smtClean="0">
              <a:latin typeface="Arial Black" panose="020B0A040201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sz="2400" dirty="0">
              <a:latin typeface="Arial Black" panose="020B0A040201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sz="24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815198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0251" y="447200"/>
            <a:ext cx="11532358" cy="5858065"/>
          </a:xfrm>
        </p:spPr>
        <p:txBody>
          <a:bodyPr>
            <a:normAutofit fontScale="85000" lnSpcReduction="20000"/>
          </a:bodyPr>
          <a:lstStyle/>
          <a:p>
            <a:pPr marL="860425" indent="-860425">
              <a:lnSpc>
                <a:spcPct val="150000"/>
              </a:lnSpc>
              <a:buNone/>
            </a:pPr>
            <a:r>
              <a:rPr lang="en-GB" dirty="0" smtClean="0">
                <a:solidFill>
                  <a:prstClr val="black"/>
                </a:solidFill>
                <a:latin typeface="Arial Black" panose="020B0A04020102020204" pitchFamily="34" charset="0"/>
              </a:rPr>
              <a:t>ii. 	</a:t>
            </a:r>
            <a:r>
              <a:rPr lang="en-GB" dirty="0" err="1" smtClean="0">
                <a:solidFill>
                  <a:prstClr val="black"/>
                </a:solidFill>
                <a:latin typeface="Arial Black" panose="020B0A04020102020204" pitchFamily="34" charset="0"/>
              </a:rPr>
              <a:t>Seramai</a:t>
            </a:r>
            <a:r>
              <a:rPr lang="en-GB" dirty="0" smtClean="0">
                <a:solidFill>
                  <a:prstClr val="black"/>
                </a:solidFill>
                <a:latin typeface="Arial Black" panose="020B0A04020102020204" pitchFamily="34" charset="0"/>
              </a:rPr>
              <a:t> </a:t>
            </a:r>
            <a:r>
              <a:rPr lang="en-GB" dirty="0">
                <a:solidFill>
                  <a:prstClr val="black"/>
                </a:solidFill>
                <a:latin typeface="Arial Black" panose="020B0A04020102020204" pitchFamily="34" charset="0"/>
              </a:rPr>
              <a:t>470 </a:t>
            </a:r>
            <a:r>
              <a:rPr lang="en-GB" dirty="0" err="1">
                <a:solidFill>
                  <a:prstClr val="black"/>
                </a:solidFill>
                <a:latin typeface="Arial Black" panose="020B0A04020102020204" pitchFamily="34" charset="0"/>
              </a:rPr>
              <a:t>berbanding</a:t>
            </a:r>
            <a:r>
              <a:rPr lang="en-GB" dirty="0">
                <a:solidFill>
                  <a:prstClr val="black"/>
                </a:solidFill>
                <a:latin typeface="Arial Black" panose="020B0A04020102020204" pitchFamily="34" charset="0"/>
              </a:rPr>
              <a:t> </a:t>
            </a:r>
            <a:r>
              <a:rPr lang="en-GB" dirty="0" err="1">
                <a:solidFill>
                  <a:prstClr val="black"/>
                </a:solidFill>
                <a:latin typeface="Arial Black" panose="020B0A04020102020204" pitchFamily="34" charset="0"/>
              </a:rPr>
              <a:t>sasaran</a:t>
            </a:r>
            <a:r>
              <a:rPr lang="en-GB" dirty="0">
                <a:solidFill>
                  <a:prstClr val="black"/>
                </a:solidFill>
                <a:latin typeface="Arial Black" panose="020B0A04020102020204" pitchFamily="34" charset="0"/>
              </a:rPr>
              <a:t> 450 orang </a:t>
            </a:r>
            <a:r>
              <a:rPr lang="en-GB" dirty="0" err="1">
                <a:solidFill>
                  <a:prstClr val="black"/>
                </a:solidFill>
                <a:latin typeface="Arial Black" panose="020B0A04020102020204" pitchFamily="34" charset="0"/>
              </a:rPr>
              <a:t>kanak-kanak</a:t>
            </a:r>
            <a:r>
              <a:rPr lang="en-GB" dirty="0">
                <a:solidFill>
                  <a:prstClr val="black"/>
                </a:solidFill>
                <a:latin typeface="Arial Black" panose="020B0A04020102020204" pitchFamily="34" charset="0"/>
              </a:rPr>
              <a:t> </a:t>
            </a:r>
            <a:r>
              <a:rPr lang="en-GB" dirty="0" err="1">
                <a:solidFill>
                  <a:prstClr val="black"/>
                </a:solidFill>
                <a:latin typeface="Arial Black" panose="020B0A04020102020204" pitchFamily="34" charset="0"/>
              </a:rPr>
              <a:t>telah</a:t>
            </a:r>
            <a:r>
              <a:rPr lang="en-GB" dirty="0">
                <a:solidFill>
                  <a:prstClr val="black"/>
                </a:solidFill>
                <a:latin typeface="Arial Black" panose="020B0A04020102020204" pitchFamily="34" charset="0"/>
              </a:rPr>
              <a:t> </a:t>
            </a:r>
            <a:r>
              <a:rPr lang="en-GB" dirty="0" err="1">
                <a:solidFill>
                  <a:prstClr val="black"/>
                </a:solidFill>
                <a:latin typeface="Arial Black" panose="020B0A04020102020204" pitchFamily="34" charset="0"/>
              </a:rPr>
              <a:t>ditempatkan</a:t>
            </a:r>
            <a:r>
              <a:rPr lang="en-GB" dirty="0">
                <a:solidFill>
                  <a:prstClr val="black"/>
                </a:solidFill>
                <a:latin typeface="Arial Black" panose="020B0A04020102020204" pitchFamily="34" charset="0"/>
              </a:rPr>
              <a:t> </a:t>
            </a:r>
            <a:r>
              <a:rPr lang="en-GB" dirty="0" err="1">
                <a:solidFill>
                  <a:prstClr val="black"/>
                </a:solidFill>
                <a:latin typeface="Arial Black" panose="020B0A04020102020204" pitchFamily="34" charset="0"/>
              </a:rPr>
              <a:t>bersama</a:t>
            </a:r>
            <a:r>
              <a:rPr lang="en-GB" dirty="0">
                <a:solidFill>
                  <a:prstClr val="black"/>
                </a:solidFill>
                <a:latin typeface="Arial Black" panose="020B0A04020102020204" pitchFamily="34" charset="0"/>
              </a:rPr>
              <a:t> </a:t>
            </a:r>
            <a:r>
              <a:rPr lang="en-GB" dirty="0" err="1">
                <a:solidFill>
                  <a:prstClr val="black"/>
                </a:solidFill>
                <a:latin typeface="Arial Black" panose="020B0A04020102020204" pitchFamily="34" charset="0"/>
              </a:rPr>
              <a:t>keluarga</a:t>
            </a:r>
            <a:r>
              <a:rPr lang="en-GB" dirty="0">
                <a:solidFill>
                  <a:prstClr val="black"/>
                </a:solidFill>
                <a:latin typeface="Arial Black" panose="020B0A04020102020204" pitchFamily="34" charset="0"/>
              </a:rPr>
              <a:t> </a:t>
            </a:r>
            <a:r>
              <a:rPr lang="en-GB" dirty="0" err="1">
                <a:solidFill>
                  <a:prstClr val="black"/>
                </a:solidFill>
                <a:latin typeface="Arial Black" panose="020B0A04020102020204" pitchFamily="34" charset="0"/>
              </a:rPr>
              <a:t>ganti</a:t>
            </a:r>
            <a:r>
              <a:rPr lang="en-GB" dirty="0">
                <a:solidFill>
                  <a:prstClr val="black"/>
                </a:solidFill>
                <a:latin typeface="Arial Black" panose="020B0A04020102020204" pitchFamily="34" charset="0"/>
              </a:rPr>
              <a:t> (105%);</a:t>
            </a:r>
          </a:p>
          <a:p>
            <a:pPr marL="860425" lvl="0" indent="-860425">
              <a:lnSpc>
                <a:spcPct val="150000"/>
              </a:lnSpc>
              <a:buNone/>
            </a:pPr>
            <a:r>
              <a:rPr lang="en-GB" dirty="0" smtClean="0">
                <a:latin typeface="Arial Black" panose="020B0A04020102020204" pitchFamily="34" charset="0"/>
              </a:rPr>
              <a:t>iii. 	</a:t>
            </a:r>
            <a:r>
              <a:rPr lang="en-GB" sz="2600" dirty="0" err="1" smtClean="0">
                <a:solidFill>
                  <a:prstClr val="black"/>
                </a:solidFill>
                <a:latin typeface="Arial Black" panose="020B0A04020102020204" pitchFamily="34" charset="0"/>
              </a:rPr>
              <a:t>Seramai</a:t>
            </a:r>
            <a:r>
              <a:rPr lang="en-GB" sz="2600" dirty="0" smtClean="0">
                <a:solidFill>
                  <a:prstClr val="black"/>
                </a:solidFill>
                <a:latin typeface="Arial Black" panose="020B0A04020102020204" pitchFamily="34" charset="0"/>
              </a:rPr>
              <a:t> </a:t>
            </a:r>
            <a:r>
              <a:rPr lang="en-GB" sz="2600" dirty="0">
                <a:solidFill>
                  <a:prstClr val="black"/>
                </a:solidFill>
                <a:latin typeface="Arial Black" panose="020B0A04020102020204" pitchFamily="34" charset="0"/>
              </a:rPr>
              <a:t>36 </a:t>
            </a:r>
            <a:r>
              <a:rPr lang="en-GB" sz="2600" dirty="0" err="1">
                <a:solidFill>
                  <a:prstClr val="black"/>
                </a:solidFill>
                <a:latin typeface="Arial Black" panose="020B0A04020102020204" pitchFamily="34" charset="0"/>
              </a:rPr>
              <a:t>berbanding</a:t>
            </a:r>
            <a:r>
              <a:rPr lang="en-GB" sz="2600" dirty="0">
                <a:solidFill>
                  <a:prstClr val="black"/>
                </a:solidFill>
                <a:latin typeface="Arial Black" panose="020B0A04020102020204" pitchFamily="34" charset="0"/>
              </a:rPr>
              <a:t> </a:t>
            </a:r>
            <a:r>
              <a:rPr lang="en-GB" sz="2600" dirty="0" err="1">
                <a:solidFill>
                  <a:prstClr val="black"/>
                </a:solidFill>
                <a:latin typeface="Arial Black" panose="020B0A04020102020204" pitchFamily="34" charset="0"/>
              </a:rPr>
              <a:t>sasaran</a:t>
            </a:r>
            <a:r>
              <a:rPr lang="en-GB" sz="2600" dirty="0">
                <a:solidFill>
                  <a:prstClr val="black"/>
                </a:solidFill>
                <a:latin typeface="Arial Black" panose="020B0A04020102020204" pitchFamily="34" charset="0"/>
              </a:rPr>
              <a:t> 30 orang </a:t>
            </a:r>
            <a:r>
              <a:rPr lang="en-GB" sz="2600" dirty="0" err="1">
                <a:solidFill>
                  <a:prstClr val="black"/>
                </a:solidFill>
                <a:latin typeface="Arial Black" panose="020B0A04020102020204" pitchFamily="34" charset="0"/>
              </a:rPr>
              <a:t>warga</a:t>
            </a:r>
            <a:r>
              <a:rPr lang="en-GB" sz="2600" dirty="0">
                <a:solidFill>
                  <a:prstClr val="black"/>
                </a:solidFill>
                <a:latin typeface="Arial Black" panose="020B0A04020102020204" pitchFamily="34" charset="0"/>
              </a:rPr>
              <a:t> </a:t>
            </a:r>
            <a:r>
              <a:rPr lang="en-GB" sz="2600" dirty="0" err="1">
                <a:solidFill>
                  <a:prstClr val="black"/>
                </a:solidFill>
                <a:latin typeface="Arial Black" panose="020B0A04020102020204" pitchFamily="34" charset="0"/>
              </a:rPr>
              <a:t>emas</a:t>
            </a:r>
            <a:r>
              <a:rPr lang="en-GB" sz="2600" dirty="0">
                <a:solidFill>
                  <a:prstClr val="black"/>
                </a:solidFill>
                <a:latin typeface="Arial Black" panose="020B0A04020102020204" pitchFamily="34" charset="0"/>
              </a:rPr>
              <a:t> </a:t>
            </a:r>
            <a:r>
              <a:rPr lang="en-GB" sz="2600" dirty="0" err="1">
                <a:solidFill>
                  <a:prstClr val="black"/>
                </a:solidFill>
                <a:latin typeface="Arial Black" panose="020B0A04020102020204" pitchFamily="34" charset="0"/>
              </a:rPr>
              <a:t>dianugerahkan</a:t>
            </a:r>
            <a:r>
              <a:rPr lang="en-GB" sz="2600" dirty="0">
                <a:solidFill>
                  <a:prstClr val="black"/>
                </a:solidFill>
                <a:latin typeface="Arial Black" panose="020B0A04020102020204" pitchFamily="34" charset="0"/>
              </a:rPr>
              <a:t> </a:t>
            </a:r>
            <a:r>
              <a:rPr lang="en-GB" sz="2600" dirty="0" err="1">
                <a:solidFill>
                  <a:prstClr val="black"/>
                </a:solidFill>
                <a:latin typeface="Arial Black" panose="020B0A04020102020204" pitchFamily="34" charset="0"/>
              </a:rPr>
              <a:t>Sijil</a:t>
            </a:r>
            <a:r>
              <a:rPr lang="en-GB" sz="2600" dirty="0">
                <a:solidFill>
                  <a:prstClr val="black"/>
                </a:solidFill>
                <a:latin typeface="Arial Black" panose="020B0A04020102020204" pitchFamily="34" charset="0"/>
              </a:rPr>
              <a:t> </a:t>
            </a:r>
            <a:r>
              <a:rPr lang="en-GB" sz="2600" dirty="0" err="1">
                <a:solidFill>
                  <a:prstClr val="black"/>
                </a:solidFill>
                <a:latin typeface="Arial Black" panose="020B0A04020102020204" pitchFamily="34" charset="0"/>
              </a:rPr>
              <a:t>Jurulatih</a:t>
            </a:r>
            <a:r>
              <a:rPr lang="en-GB" sz="2600" dirty="0">
                <a:solidFill>
                  <a:prstClr val="black"/>
                </a:solidFill>
                <a:latin typeface="Arial Black" panose="020B0A04020102020204" pitchFamily="34" charset="0"/>
              </a:rPr>
              <a:t> </a:t>
            </a:r>
            <a:r>
              <a:rPr lang="en-GB" sz="2600" dirty="0" err="1">
                <a:solidFill>
                  <a:prstClr val="black"/>
                </a:solidFill>
                <a:latin typeface="Arial Black" panose="020B0A04020102020204" pitchFamily="34" charset="0"/>
              </a:rPr>
              <a:t>Senamas</a:t>
            </a:r>
            <a:r>
              <a:rPr lang="en-GB" sz="2600" dirty="0">
                <a:solidFill>
                  <a:prstClr val="black"/>
                </a:solidFill>
                <a:latin typeface="Arial Black" panose="020B0A04020102020204" pitchFamily="34" charset="0"/>
              </a:rPr>
              <a:t> (120%);</a:t>
            </a:r>
          </a:p>
          <a:p>
            <a:pPr marL="860425" indent="-860425" algn="just">
              <a:buNone/>
            </a:pPr>
            <a:endParaRPr lang="en-GB" dirty="0" smtClean="0">
              <a:latin typeface="Arial Black" panose="020B0A04020102020204" pitchFamily="34" charset="0"/>
            </a:endParaRPr>
          </a:p>
          <a:p>
            <a:pPr marL="860425" indent="-860425" algn="just">
              <a:buNone/>
            </a:pPr>
            <a:r>
              <a:rPr lang="en-GB" dirty="0" smtClean="0">
                <a:latin typeface="Arial Black" panose="020B0A04020102020204" pitchFamily="34" charset="0"/>
              </a:rPr>
              <a:t>iv. 	222 </a:t>
            </a:r>
            <a:r>
              <a:rPr lang="en-GB" dirty="0" err="1" smtClean="0">
                <a:latin typeface="Arial Black" panose="020B0A04020102020204" pitchFamily="34" charset="0"/>
              </a:rPr>
              <a:t>berbanding</a:t>
            </a:r>
            <a:r>
              <a:rPr lang="en-GB" dirty="0" smtClean="0">
                <a:latin typeface="Arial Black" panose="020B0A04020102020204" pitchFamily="34" charset="0"/>
              </a:rPr>
              <a:t> </a:t>
            </a:r>
            <a:r>
              <a:rPr lang="en-GB" dirty="0" err="1" smtClean="0">
                <a:latin typeface="Arial Black" panose="020B0A04020102020204" pitchFamily="34" charset="0"/>
              </a:rPr>
              <a:t>sasaran</a:t>
            </a:r>
            <a:r>
              <a:rPr lang="en-GB" dirty="0" smtClean="0">
                <a:latin typeface="Arial Black" panose="020B0A04020102020204" pitchFamily="34" charset="0"/>
              </a:rPr>
              <a:t> 200 OKU </a:t>
            </a:r>
            <a:r>
              <a:rPr lang="en-GB" dirty="0" err="1" smtClean="0">
                <a:latin typeface="Arial Black" panose="020B0A04020102020204" pitchFamily="34" charset="0"/>
              </a:rPr>
              <a:t>bekerja</a:t>
            </a:r>
            <a:r>
              <a:rPr lang="en-GB" dirty="0" smtClean="0">
                <a:latin typeface="Arial Black" panose="020B0A04020102020204" pitchFamily="34" charset="0"/>
              </a:rPr>
              <a:t> </a:t>
            </a:r>
            <a:r>
              <a:rPr lang="en-GB" dirty="0" err="1" smtClean="0">
                <a:latin typeface="Arial Black" panose="020B0A04020102020204" pitchFamily="34" charset="0"/>
              </a:rPr>
              <a:t>dan</a:t>
            </a:r>
            <a:r>
              <a:rPr lang="en-GB" dirty="0" smtClean="0">
                <a:latin typeface="Arial Black" panose="020B0A04020102020204" pitchFamily="34" charset="0"/>
              </a:rPr>
              <a:t> </a:t>
            </a:r>
            <a:r>
              <a:rPr lang="en-GB" dirty="0" err="1" smtClean="0">
                <a:latin typeface="Arial Black" panose="020B0A04020102020204" pitchFamily="34" charset="0"/>
              </a:rPr>
              <a:t>kekal</a:t>
            </a:r>
            <a:r>
              <a:rPr lang="en-GB" dirty="0" smtClean="0">
                <a:latin typeface="Arial Black" panose="020B0A04020102020204" pitchFamily="34" charset="0"/>
              </a:rPr>
              <a:t> </a:t>
            </a:r>
            <a:r>
              <a:rPr lang="en-GB" dirty="0" err="1" smtClean="0">
                <a:latin typeface="Arial Black" panose="020B0A04020102020204" pitchFamily="34" charset="0"/>
              </a:rPr>
              <a:t>dalam</a:t>
            </a:r>
            <a:r>
              <a:rPr lang="en-GB" dirty="0" smtClean="0">
                <a:latin typeface="Arial Black" panose="020B0A04020102020204" pitchFamily="34" charset="0"/>
              </a:rPr>
              <a:t> </a:t>
            </a:r>
            <a:r>
              <a:rPr lang="en-GB" dirty="0" err="1" smtClean="0">
                <a:latin typeface="Arial Black" panose="020B0A04020102020204" pitchFamily="34" charset="0"/>
              </a:rPr>
              <a:t>pekerjaan</a:t>
            </a:r>
            <a:r>
              <a:rPr lang="en-GB" dirty="0" smtClean="0">
                <a:latin typeface="Arial Black" panose="020B0A04020102020204" pitchFamily="34" charset="0"/>
              </a:rPr>
              <a:t> </a:t>
            </a:r>
            <a:r>
              <a:rPr lang="en-GB" dirty="0" err="1" smtClean="0">
                <a:latin typeface="Arial Black" panose="020B0A04020102020204" pitchFamily="34" charset="0"/>
              </a:rPr>
              <a:t>melalui</a:t>
            </a:r>
            <a:r>
              <a:rPr lang="en-GB" dirty="0" smtClean="0">
                <a:latin typeface="Arial Black" panose="020B0A04020102020204" pitchFamily="34" charset="0"/>
              </a:rPr>
              <a:t> program Job Coach;</a:t>
            </a:r>
          </a:p>
          <a:p>
            <a:pPr marL="860425" indent="-860425" algn="just">
              <a:buNone/>
            </a:pPr>
            <a:endParaRPr lang="en-GB" dirty="0" smtClean="0">
              <a:latin typeface="Arial Black" panose="020B0A04020102020204" pitchFamily="34" charset="0"/>
            </a:endParaRPr>
          </a:p>
          <a:p>
            <a:pPr marL="860425" indent="-860425" algn="just">
              <a:buNone/>
            </a:pPr>
            <a:r>
              <a:rPr lang="en-GB" dirty="0" smtClean="0">
                <a:latin typeface="Arial Black" panose="020B0A04020102020204" pitchFamily="34" charset="0"/>
              </a:rPr>
              <a:t>v. 	1,950 </a:t>
            </a:r>
            <a:r>
              <a:rPr lang="en-GB" dirty="0" err="1" smtClean="0">
                <a:latin typeface="Arial Black" panose="020B0A04020102020204" pitchFamily="34" charset="0"/>
              </a:rPr>
              <a:t>berbanding</a:t>
            </a:r>
            <a:r>
              <a:rPr lang="en-GB" dirty="0" smtClean="0">
                <a:latin typeface="Arial Black" panose="020B0A04020102020204" pitchFamily="34" charset="0"/>
              </a:rPr>
              <a:t> </a:t>
            </a:r>
            <a:r>
              <a:rPr lang="en-GB" dirty="0">
                <a:latin typeface="Arial Black" panose="020B0A04020102020204" pitchFamily="34" charset="0"/>
              </a:rPr>
              <a:t>1500 </a:t>
            </a:r>
            <a:r>
              <a:rPr lang="en-GB" dirty="0" err="1">
                <a:latin typeface="Arial Black" panose="020B0A04020102020204" pitchFamily="34" charset="0"/>
              </a:rPr>
              <a:t>sukarelawan</a:t>
            </a:r>
            <a:r>
              <a:rPr lang="en-GB" dirty="0">
                <a:latin typeface="Arial Black" panose="020B0A04020102020204" pitchFamily="34" charset="0"/>
              </a:rPr>
              <a:t> </a:t>
            </a:r>
            <a:r>
              <a:rPr lang="en-GB" dirty="0" smtClean="0">
                <a:latin typeface="Arial Black" panose="020B0A04020102020204" pitchFamily="34" charset="0"/>
              </a:rPr>
              <a:t>yang </a:t>
            </a:r>
            <a:r>
              <a:rPr lang="en-GB" dirty="0" err="1" smtClean="0">
                <a:latin typeface="Arial Black" panose="020B0A04020102020204" pitchFamily="34" charset="0"/>
              </a:rPr>
              <a:t>terdiri</a:t>
            </a:r>
            <a:r>
              <a:rPr lang="en-GB" dirty="0" smtClean="0">
                <a:latin typeface="Arial Black" panose="020B0A04020102020204" pitchFamily="34" charset="0"/>
              </a:rPr>
              <a:t> </a:t>
            </a:r>
            <a:r>
              <a:rPr lang="en-GB" dirty="0" err="1" smtClean="0">
                <a:latin typeface="Arial Black" panose="020B0A04020102020204" pitchFamily="34" charset="0"/>
              </a:rPr>
              <a:t>daripada</a:t>
            </a:r>
            <a:r>
              <a:rPr lang="en-GB" dirty="0" smtClean="0">
                <a:latin typeface="Arial Black" panose="020B0A04020102020204" pitchFamily="34" charset="0"/>
              </a:rPr>
              <a:t> </a:t>
            </a:r>
            <a:r>
              <a:rPr lang="en-GB" dirty="0" err="1" smtClean="0">
                <a:latin typeface="Arial Black" panose="020B0A04020102020204" pitchFamily="34" charset="0"/>
              </a:rPr>
              <a:t>pelajar</a:t>
            </a:r>
            <a:r>
              <a:rPr lang="en-GB" dirty="0" smtClean="0">
                <a:latin typeface="Arial Black" panose="020B0A04020102020204" pitchFamily="34" charset="0"/>
              </a:rPr>
              <a:t> </a:t>
            </a:r>
            <a:r>
              <a:rPr lang="en-GB" dirty="0" err="1" smtClean="0">
                <a:latin typeface="Arial Black" panose="020B0A04020102020204" pitchFamily="34" charset="0"/>
              </a:rPr>
              <a:t>pusat</a:t>
            </a:r>
            <a:r>
              <a:rPr lang="en-GB" dirty="0" smtClean="0">
                <a:latin typeface="Arial Black" panose="020B0A04020102020204" pitchFamily="34" charset="0"/>
              </a:rPr>
              <a:t> </a:t>
            </a:r>
            <a:r>
              <a:rPr lang="en-GB" dirty="0" err="1" smtClean="0">
                <a:latin typeface="Arial Black" panose="020B0A04020102020204" pitchFamily="34" charset="0"/>
              </a:rPr>
              <a:t>pengajian</a:t>
            </a:r>
            <a:r>
              <a:rPr lang="en-GB" dirty="0" smtClean="0">
                <a:latin typeface="Arial Black" panose="020B0A04020102020204" pitchFamily="34" charset="0"/>
              </a:rPr>
              <a:t> </a:t>
            </a:r>
            <a:r>
              <a:rPr lang="en-GB" dirty="0" err="1" smtClean="0">
                <a:latin typeface="Arial Black" panose="020B0A04020102020204" pitchFamily="34" charset="0"/>
              </a:rPr>
              <a:t>tinggi</a:t>
            </a:r>
            <a:r>
              <a:rPr lang="en-GB" dirty="0" smtClean="0">
                <a:latin typeface="Arial Black" panose="020B0A04020102020204" pitchFamily="34" charset="0"/>
              </a:rPr>
              <a:t> </a:t>
            </a:r>
            <a:r>
              <a:rPr lang="en-GB" dirty="0" err="1" smtClean="0">
                <a:latin typeface="Arial Black" panose="020B0A04020102020204" pitchFamily="34" charset="0"/>
              </a:rPr>
              <a:t>terlibat</a:t>
            </a:r>
            <a:r>
              <a:rPr lang="en-GB" dirty="0" smtClean="0">
                <a:latin typeface="Arial Black" panose="020B0A04020102020204" pitchFamily="34" charset="0"/>
              </a:rPr>
              <a:t> </a:t>
            </a:r>
            <a:r>
              <a:rPr lang="en-GB" dirty="0" err="1" smtClean="0">
                <a:latin typeface="Arial Black" panose="020B0A04020102020204" pitchFamily="34" charset="0"/>
              </a:rPr>
              <a:t>dalam</a:t>
            </a:r>
            <a:r>
              <a:rPr lang="en-GB" dirty="0" smtClean="0">
                <a:latin typeface="Arial Black" panose="020B0A04020102020204" pitchFamily="34" charset="0"/>
              </a:rPr>
              <a:t> Program V2I;</a:t>
            </a:r>
          </a:p>
          <a:p>
            <a:pPr marL="860425" indent="-860425" algn="just">
              <a:buNone/>
            </a:pPr>
            <a:endParaRPr lang="en-GB" dirty="0" smtClean="0">
              <a:latin typeface="Arial Black" panose="020B0A04020102020204" pitchFamily="34" charset="0"/>
            </a:endParaRPr>
          </a:p>
          <a:p>
            <a:pPr marL="860425" lvl="1" indent="-860425" algn="just">
              <a:spcBef>
                <a:spcPts val="1000"/>
              </a:spcBef>
              <a:buNone/>
            </a:pPr>
            <a:r>
              <a:rPr lang="en-GB" dirty="0" smtClean="0">
                <a:latin typeface="Arial Black" panose="020B0A04020102020204" pitchFamily="34" charset="0"/>
              </a:rPr>
              <a:t>vi. 	</a:t>
            </a:r>
            <a:r>
              <a:rPr lang="en-GB" sz="2800" dirty="0">
                <a:latin typeface="Arial Black" panose="020B0A04020102020204" pitchFamily="34" charset="0"/>
              </a:rPr>
              <a:t>283 </a:t>
            </a:r>
            <a:r>
              <a:rPr lang="en-GB" sz="2800" dirty="0" err="1">
                <a:latin typeface="Arial Black" panose="020B0A04020102020204" pitchFamily="34" charset="0"/>
              </a:rPr>
              <a:t>berbanding</a:t>
            </a:r>
            <a:r>
              <a:rPr lang="en-GB" sz="2800" dirty="0">
                <a:latin typeface="Arial Black" panose="020B0A04020102020204" pitchFamily="34" charset="0"/>
              </a:rPr>
              <a:t> </a:t>
            </a:r>
            <a:r>
              <a:rPr lang="en-GB" sz="2800" dirty="0" err="1">
                <a:latin typeface="Arial Black" panose="020B0A04020102020204" pitchFamily="34" charset="0"/>
              </a:rPr>
              <a:t>sasaran</a:t>
            </a:r>
            <a:r>
              <a:rPr lang="en-GB" sz="2800" dirty="0">
                <a:latin typeface="Arial Black" panose="020B0A04020102020204" pitchFamily="34" charset="0"/>
              </a:rPr>
              <a:t> 250 orang </a:t>
            </a:r>
            <a:r>
              <a:rPr lang="en-GB" sz="2800" dirty="0" err="1">
                <a:latin typeface="Arial Black" panose="020B0A04020102020204" pitchFamily="34" charset="0"/>
              </a:rPr>
              <a:t>kanak-kanak</a:t>
            </a:r>
            <a:r>
              <a:rPr lang="en-GB" sz="2800" dirty="0">
                <a:latin typeface="Arial Black" panose="020B0A04020102020204" pitchFamily="34" charset="0"/>
              </a:rPr>
              <a:t> </a:t>
            </a:r>
            <a:r>
              <a:rPr lang="en-GB" sz="2800" dirty="0" err="1">
                <a:latin typeface="Arial Black" panose="020B0A04020102020204" pitchFamily="34" charset="0"/>
              </a:rPr>
              <a:t>institusi</a:t>
            </a:r>
            <a:r>
              <a:rPr lang="en-GB" sz="2800" dirty="0">
                <a:latin typeface="Arial Black" panose="020B0A04020102020204" pitchFamily="34" charset="0"/>
              </a:rPr>
              <a:t> </a:t>
            </a:r>
            <a:r>
              <a:rPr lang="en-GB" sz="2800" dirty="0" err="1">
                <a:latin typeface="Arial Black" panose="020B0A04020102020204" pitchFamily="34" charset="0"/>
              </a:rPr>
              <a:t>telah</a:t>
            </a:r>
            <a:r>
              <a:rPr lang="en-GB" sz="2800" dirty="0">
                <a:latin typeface="Arial Black" panose="020B0A04020102020204" pitchFamily="34" charset="0"/>
              </a:rPr>
              <a:t> </a:t>
            </a:r>
            <a:r>
              <a:rPr lang="en-GB" sz="2800" dirty="0" err="1">
                <a:latin typeface="Arial Black" panose="020B0A04020102020204" pitchFamily="34" charset="0"/>
              </a:rPr>
              <a:t>memperolehi</a:t>
            </a:r>
            <a:r>
              <a:rPr lang="en-GB" sz="2800" dirty="0">
                <a:latin typeface="Arial Black" panose="020B0A04020102020204" pitchFamily="34" charset="0"/>
              </a:rPr>
              <a:t> </a:t>
            </a:r>
            <a:r>
              <a:rPr lang="en-GB" sz="2800" dirty="0" err="1">
                <a:latin typeface="Arial Black" panose="020B0A04020102020204" pitchFamily="34" charset="0"/>
              </a:rPr>
              <a:t>Sijil</a:t>
            </a:r>
            <a:r>
              <a:rPr lang="en-GB" sz="2800" dirty="0">
                <a:latin typeface="Arial Black" panose="020B0A04020102020204" pitchFamily="34" charset="0"/>
              </a:rPr>
              <a:t> </a:t>
            </a:r>
            <a:r>
              <a:rPr lang="en-GB" sz="2800" dirty="0" err="1">
                <a:latin typeface="Arial Black" panose="020B0A04020102020204" pitchFamily="34" charset="0"/>
              </a:rPr>
              <a:t>Kemahiran</a:t>
            </a:r>
            <a:r>
              <a:rPr lang="en-GB" sz="2800" dirty="0">
                <a:latin typeface="Arial Black" panose="020B0A04020102020204" pitchFamily="34" charset="0"/>
              </a:rPr>
              <a:t> Malaysia (SKM); </a:t>
            </a:r>
            <a:r>
              <a:rPr lang="en-GB" sz="2800" dirty="0" err="1">
                <a:latin typeface="Arial Black" panose="020B0A04020102020204" pitchFamily="34" charset="0"/>
              </a:rPr>
              <a:t>dan</a:t>
            </a:r>
            <a:r>
              <a:rPr lang="en-GB" sz="2800" dirty="0">
                <a:latin typeface="Arial Black" panose="020B0A04020102020204" pitchFamily="34" charset="0"/>
              </a:rPr>
              <a:t> lain-lain </a:t>
            </a:r>
            <a:r>
              <a:rPr lang="en-GB" sz="2800" dirty="0" err="1">
                <a:latin typeface="Arial Black" panose="020B0A04020102020204" pitchFamily="34" charset="0"/>
              </a:rPr>
              <a:t>lagi</a:t>
            </a:r>
            <a:r>
              <a:rPr lang="en-GB" sz="2800" dirty="0">
                <a:latin typeface="Arial Black" panose="020B0A04020102020204" pitchFamily="34" charset="0"/>
              </a:rPr>
              <a:t>.</a:t>
            </a:r>
            <a:endParaRPr lang="en-US" sz="2800" dirty="0">
              <a:latin typeface="Arial Black" panose="020B0A04020102020204" pitchFamily="34" charset="0"/>
            </a:endParaRPr>
          </a:p>
          <a:p>
            <a:pPr marL="860425" indent="-860425" algn="just">
              <a:buNone/>
            </a:pPr>
            <a:endParaRPr lang="en-GB" dirty="0" smtClean="0">
              <a:latin typeface="Arial Black" panose="020B0A04020102020204" pitchFamily="34" charset="0"/>
            </a:endParaRP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1750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5923" y="268050"/>
            <a:ext cx="11300346" cy="1437920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en-GB" sz="3200" b="1" dirty="0">
                <a:latin typeface="Arial Black" panose="020B0A04020102020204" pitchFamily="34" charset="0"/>
              </a:rPr>
              <a:t>SASARAN KERJA TAHUNAN (SKT) DAN KPI </a:t>
            </a:r>
            <a:r>
              <a:rPr lang="en-GB" sz="3200" b="1" dirty="0" smtClean="0">
                <a:latin typeface="Arial Black" panose="020B0A04020102020204" pitchFamily="34" charset="0"/>
              </a:rPr>
              <a:t>JKM</a:t>
            </a:r>
            <a:br>
              <a:rPr lang="en-GB" sz="3200" b="1" dirty="0" smtClean="0">
                <a:latin typeface="Arial Black" panose="020B0A04020102020204" pitchFamily="34" charset="0"/>
              </a:rPr>
            </a:br>
            <a:r>
              <a:rPr lang="en-GB" sz="3200" b="1" dirty="0">
                <a:latin typeface="Arial Black" panose="020B0A04020102020204" pitchFamily="34" charset="0"/>
              </a:rPr>
              <a:t/>
            </a:r>
            <a:br>
              <a:rPr lang="en-GB" sz="3200" b="1" dirty="0">
                <a:latin typeface="Arial Black" panose="020B0A04020102020204" pitchFamily="34" charset="0"/>
              </a:rPr>
            </a:br>
            <a:r>
              <a:rPr lang="en-GB" sz="3200" b="1" dirty="0" smtClean="0">
                <a:latin typeface="Arial Black" panose="020B0A04020102020204" pitchFamily="34" charset="0"/>
              </a:rPr>
              <a:t> </a:t>
            </a:r>
            <a:r>
              <a:rPr lang="en-GB" sz="3200" b="1" dirty="0">
                <a:latin typeface="Arial Black" panose="020B0A04020102020204" pitchFamily="34" charset="0"/>
              </a:rPr>
              <a:t>TAHUN </a:t>
            </a:r>
            <a:r>
              <a:rPr lang="en-GB" sz="3200" b="1" dirty="0" smtClean="0">
                <a:latin typeface="Arial Black" panose="020B0A04020102020204" pitchFamily="34" charset="0"/>
              </a:rPr>
              <a:t>2018</a:t>
            </a:r>
            <a:endParaRPr lang="en-US" sz="3200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3570" y="1937983"/>
            <a:ext cx="11625051" cy="3848668"/>
          </a:xfrm>
        </p:spPr>
        <p:txBody>
          <a:bodyPr>
            <a:noAutofit/>
          </a:bodyPr>
          <a:lstStyle/>
          <a:p>
            <a:pPr marL="914400" lvl="0" indent="-914400" algn="just">
              <a:lnSpc>
                <a:spcPct val="160000"/>
              </a:lnSpc>
              <a:buNone/>
            </a:pPr>
            <a:r>
              <a:rPr lang="en-GB" dirty="0" smtClean="0">
                <a:latin typeface="Arial Black" panose="020B0A04020102020204" pitchFamily="34" charset="0"/>
              </a:rPr>
              <a:t>29)	</a:t>
            </a:r>
            <a:r>
              <a:rPr lang="en-GB" dirty="0" err="1" smtClean="0">
                <a:latin typeface="Arial Black" panose="020B0A04020102020204" pitchFamily="34" charset="0"/>
              </a:rPr>
              <a:t>Pada</a:t>
            </a:r>
            <a:r>
              <a:rPr lang="en-GB" dirty="0" smtClean="0">
                <a:latin typeface="Arial Black" panose="020B0A04020102020204" pitchFamily="34" charset="0"/>
              </a:rPr>
              <a:t> </a:t>
            </a:r>
            <a:r>
              <a:rPr lang="en-GB" dirty="0" err="1">
                <a:latin typeface="Arial Black" panose="020B0A04020102020204" pitchFamily="34" charset="0"/>
              </a:rPr>
              <a:t>tahun</a:t>
            </a:r>
            <a:r>
              <a:rPr lang="en-GB" dirty="0">
                <a:latin typeface="Arial Black" panose="020B0A04020102020204" pitchFamily="34" charset="0"/>
              </a:rPr>
              <a:t> </a:t>
            </a:r>
            <a:r>
              <a:rPr lang="en-GB" dirty="0" err="1">
                <a:latin typeface="Arial Black" panose="020B0A04020102020204" pitchFamily="34" charset="0"/>
              </a:rPr>
              <a:t>ini</a:t>
            </a:r>
            <a:r>
              <a:rPr lang="en-GB" dirty="0">
                <a:latin typeface="Arial Black" panose="020B0A04020102020204" pitchFamily="34" charset="0"/>
              </a:rPr>
              <a:t>, </a:t>
            </a:r>
            <a:r>
              <a:rPr lang="en-GB" dirty="0" err="1">
                <a:latin typeface="Arial Black" panose="020B0A04020102020204" pitchFamily="34" charset="0"/>
              </a:rPr>
              <a:t>kita</a:t>
            </a:r>
            <a:r>
              <a:rPr lang="en-GB" dirty="0">
                <a:latin typeface="Arial Black" panose="020B0A04020102020204" pitchFamily="34" charset="0"/>
              </a:rPr>
              <a:t> </a:t>
            </a:r>
            <a:r>
              <a:rPr lang="en-GB" dirty="0" err="1">
                <a:latin typeface="Arial Black" panose="020B0A04020102020204" pitchFamily="34" charset="0"/>
              </a:rPr>
              <a:t>telah</a:t>
            </a:r>
            <a:r>
              <a:rPr lang="en-GB" dirty="0">
                <a:latin typeface="Arial Black" panose="020B0A04020102020204" pitchFamily="34" charset="0"/>
              </a:rPr>
              <a:t> </a:t>
            </a:r>
            <a:r>
              <a:rPr lang="en-GB" dirty="0" err="1">
                <a:latin typeface="Arial Black" panose="020B0A04020102020204" pitchFamily="34" charset="0"/>
              </a:rPr>
              <a:t>menetapkan</a:t>
            </a:r>
            <a:r>
              <a:rPr lang="en-GB" dirty="0">
                <a:latin typeface="Arial Black" panose="020B0A04020102020204" pitchFamily="34" charset="0"/>
              </a:rPr>
              <a:t> 18 </a:t>
            </a:r>
            <a:r>
              <a:rPr lang="en-GB" dirty="0" err="1">
                <a:latin typeface="Arial Black" panose="020B0A04020102020204" pitchFamily="34" charset="0"/>
              </a:rPr>
              <a:t>sasaran</a:t>
            </a:r>
            <a:r>
              <a:rPr lang="en-GB" dirty="0">
                <a:latin typeface="Arial Black" panose="020B0A04020102020204" pitchFamily="34" charset="0"/>
              </a:rPr>
              <a:t> </a:t>
            </a:r>
            <a:r>
              <a:rPr lang="en-GB" dirty="0" err="1">
                <a:latin typeface="Arial Black" panose="020B0A04020102020204" pitchFamily="34" charset="0"/>
              </a:rPr>
              <a:t>kerja</a:t>
            </a:r>
            <a:r>
              <a:rPr lang="en-GB" dirty="0">
                <a:latin typeface="Arial Black" panose="020B0A04020102020204" pitchFamily="34" charset="0"/>
              </a:rPr>
              <a:t> </a:t>
            </a:r>
            <a:r>
              <a:rPr lang="en-GB" dirty="0" err="1">
                <a:latin typeface="Arial Black" panose="020B0A04020102020204" pitchFamily="34" charset="0"/>
              </a:rPr>
              <a:t>tahunan</a:t>
            </a:r>
            <a:r>
              <a:rPr lang="en-GB" dirty="0">
                <a:latin typeface="Arial Black" panose="020B0A04020102020204" pitchFamily="34" charset="0"/>
              </a:rPr>
              <a:t> (SKT) yang </a:t>
            </a:r>
            <a:r>
              <a:rPr lang="en-GB" dirty="0" err="1">
                <a:latin typeface="Arial Black" panose="020B0A04020102020204" pitchFamily="34" charset="0"/>
              </a:rPr>
              <a:t>meliputi</a:t>
            </a:r>
            <a:r>
              <a:rPr lang="en-GB" dirty="0">
                <a:latin typeface="Arial Black" panose="020B0A04020102020204" pitchFamily="34" charset="0"/>
              </a:rPr>
              <a:t> </a:t>
            </a:r>
            <a:r>
              <a:rPr lang="en-GB" dirty="0" err="1">
                <a:latin typeface="Arial Black" panose="020B0A04020102020204" pitchFamily="34" charset="0"/>
              </a:rPr>
              <a:t>perkhidmatan</a:t>
            </a:r>
            <a:r>
              <a:rPr lang="en-GB" dirty="0">
                <a:latin typeface="Arial Black" panose="020B0A04020102020204" pitchFamily="34" charset="0"/>
              </a:rPr>
              <a:t> </a:t>
            </a:r>
            <a:r>
              <a:rPr lang="en-GB" dirty="0" err="1">
                <a:latin typeface="Arial Black" panose="020B0A04020102020204" pitchFamily="34" charset="0"/>
              </a:rPr>
              <a:t>bagi</a:t>
            </a:r>
            <a:r>
              <a:rPr lang="en-GB" dirty="0">
                <a:latin typeface="Arial Black" panose="020B0A04020102020204" pitchFamily="34" charset="0"/>
              </a:rPr>
              <a:t> </a:t>
            </a:r>
            <a:r>
              <a:rPr lang="en-GB" dirty="0" err="1">
                <a:latin typeface="Arial Black" panose="020B0A04020102020204" pitchFamily="34" charset="0"/>
              </a:rPr>
              <a:t>kanak-kanak</a:t>
            </a:r>
            <a:r>
              <a:rPr lang="en-GB" dirty="0">
                <a:latin typeface="Arial Black" panose="020B0A04020102020204" pitchFamily="34" charset="0"/>
              </a:rPr>
              <a:t>, OKU, </a:t>
            </a:r>
            <a:r>
              <a:rPr lang="en-GB" dirty="0" err="1">
                <a:latin typeface="Arial Black" panose="020B0A04020102020204" pitchFamily="34" charset="0"/>
              </a:rPr>
              <a:t>warga</a:t>
            </a:r>
            <a:r>
              <a:rPr lang="en-GB" dirty="0">
                <a:latin typeface="Arial Black" panose="020B0A04020102020204" pitchFamily="34" charset="0"/>
              </a:rPr>
              <a:t> </a:t>
            </a:r>
            <a:r>
              <a:rPr lang="en-GB" dirty="0" err="1">
                <a:latin typeface="Arial Black" panose="020B0A04020102020204" pitchFamily="34" charset="0"/>
              </a:rPr>
              <a:t>emas</a:t>
            </a:r>
            <a:r>
              <a:rPr lang="en-GB" dirty="0">
                <a:latin typeface="Arial Black" panose="020B0A04020102020204" pitchFamily="34" charset="0"/>
              </a:rPr>
              <a:t>, </a:t>
            </a:r>
            <a:r>
              <a:rPr lang="en-GB" dirty="0" err="1">
                <a:latin typeface="Arial Black" panose="020B0A04020102020204" pitchFamily="34" charset="0"/>
              </a:rPr>
              <a:t>pesalah</a:t>
            </a:r>
            <a:r>
              <a:rPr lang="en-GB" dirty="0">
                <a:latin typeface="Arial Black" panose="020B0A04020102020204" pitchFamily="34" charset="0"/>
              </a:rPr>
              <a:t> </a:t>
            </a:r>
            <a:r>
              <a:rPr lang="en-GB" dirty="0" err="1">
                <a:latin typeface="Arial Black" panose="020B0A04020102020204" pitchFamily="34" charset="0"/>
              </a:rPr>
              <a:t>muda</a:t>
            </a:r>
            <a:r>
              <a:rPr lang="en-GB" dirty="0">
                <a:latin typeface="Arial Black" panose="020B0A04020102020204" pitchFamily="34" charset="0"/>
              </a:rPr>
              <a:t>, </a:t>
            </a:r>
            <a:r>
              <a:rPr lang="en-GB" dirty="0" err="1">
                <a:latin typeface="Arial Black" panose="020B0A04020102020204" pitchFamily="34" charset="0"/>
              </a:rPr>
              <a:t>kebajikan</a:t>
            </a:r>
            <a:r>
              <a:rPr lang="en-GB" dirty="0">
                <a:latin typeface="Arial Black" panose="020B0A04020102020204" pitchFamily="34" charset="0"/>
              </a:rPr>
              <a:t> </a:t>
            </a:r>
            <a:r>
              <a:rPr lang="en-GB" dirty="0" err="1">
                <a:latin typeface="Arial Black" panose="020B0A04020102020204" pitchFamily="34" charset="0"/>
              </a:rPr>
              <a:t>produktif</a:t>
            </a:r>
            <a:r>
              <a:rPr lang="en-GB" dirty="0">
                <a:latin typeface="Arial Black" panose="020B0A04020102020204" pitchFamily="34" charset="0"/>
              </a:rPr>
              <a:t>, </a:t>
            </a:r>
            <a:r>
              <a:rPr lang="en-GB" dirty="0" err="1">
                <a:latin typeface="Arial Black" panose="020B0A04020102020204" pitchFamily="34" charset="0"/>
              </a:rPr>
              <a:t>kaunseling</a:t>
            </a:r>
            <a:r>
              <a:rPr lang="en-GB" dirty="0">
                <a:latin typeface="Arial Black" panose="020B0A04020102020204" pitchFamily="34" charset="0"/>
              </a:rPr>
              <a:t>, </a:t>
            </a:r>
            <a:r>
              <a:rPr lang="en-GB" dirty="0" err="1">
                <a:latin typeface="Arial Black" panose="020B0A04020102020204" pitchFamily="34" charset="0"/>
              </a:rPr>
              <a:t>komuniti</a:t>
            </a:r>
            <a:r>
              <a:rPr lang="en-GB" dirty="0">
                <a:latin typeface="Arial Black" panose="020B0A04020102020204" pitchFamily="34" charset="0"/>
              </a:rPr>
              <a:t>, </a:t>
            </a:r>
            <a:r>
              <a:rPr lang="en-GB" dirty="0" err="1">
                <a:latin typeface="Arial Black" panose="020B0A04020102020204" pitchFamily="34" charset="0"/>
              </a:rPr>
              <a:t>dan</a:t>
            </a:r>
            <a:r>
              <a:rPr lang="en-GB" dirty="0">
                <a:latin typeface="Arial Black" panose="020B0A04020102020204" pitchFamily="34" charset="0"/>
              </a:rPr>
              <a:t> </a:t>
            </a:r>
            <a:r>
              <a:rPr lang="en-GB" dirty="0" err="1">
                <a:latin typeface="Arial Black" panose="020B0A04020102020204" pitchFamily="34" charset="0"/>
              </a:rPr>
              <a:t>sistem</a:t>
            </a:r>
            <a:r>
              <a:rPr lang="en-GB" dirty="0">
                <a:latin typeface="Arial Black" panose="020B0A04020102020204" pitchFamily="34" charset="0"/>
              </a:rPr>
              <a:t> </a:t>
            </a:r>
            <a:r>
              <a:rPr lang="en-GB" dirty="0" err="1">
                <a:latin typeface="Arial Black" panose="020B0A04020102020204" pitchFamily="34" charset="0"/>
              </a:rPr>
              <a:t>teknologi</a:t>
            </a:r>
            <a:r>
              <a:rPr lang="en-GB" dirty="0">
                <a:latin typeface="Arial Black" panose="020B0A04020102020204" pitchFamily="34" charset="0"/>
              </a:rPr>
              <a:t> </a:t>
            </a:r>
            <a:r>
              <a:rPr lang="en-GB" dirty="0" err="1">
                <a:latin typeface="Arial Black" panose="020B0A04020102020204" pitchFamily="34" charset="0"/>
              </a:rPr>
              <a:t>maklumat</a:t>
            </a:r>
            <a:r>
              <a:rPr lang="en-GB" dirty="0">
                <a:latin typeface="Arial Black" panose="020B0A04020102020204" pitchFamily="34" charset="0"/>
              </a:rPr>
              <a:t> (ICT). </a:t>
            </a:r>
            <a:endParaRPr lang="en-US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9956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4300" y="419903"/>
            <a:ext cx="11103591" cy="5721589"/>
          </a:xfrm>
        </p:spPr>
        <p:txBody>
          <a:bodyPr>
            <a:normAutofit fontScale="92500" lnSpcReduction="10000"/>
          </a:bodyPr>
          <a:lstStyle/>
          <a:p>
            <a:pPr marL="0" lvl="0" indent="0" algn="just">
              <a:lnSpc>
                <a:spcPct val="150000"/>
              </a:lnSpc>
              <a:buNone/>
            </a:pPr>
            <a:r>
              <a:rPr lang="en-GB" dirty="0" err="1" smtClean="0">
                <a:latin typeface="Arial Black" panose="020B0A04020102020204" pitchFamily="34" charset="0"/>
              </a:rPr>
              <a:t>Selain</a:t>
            </a:r>
            <a:r>
              <a:rPr lang="en-GB" dirty="0" smtClean="0">
                <a:latin typeface="Arial Black" panose="020B0A04020102020204" pitchFamily="34" charset="0"/>
              </a:rPr>
              <a:t> </a:t>
            </a:r>
            <a:r>
              <a:rPr lang="en-GB" dirty="0" err="1" smtClean="0">
                <a:latin typeface="Arial Black" panose="020B0A04020102020204" pitchFamily="34" charset="0"/>
              </a:rPr>
              <a:t>itu</a:t>
            </a:r>
            <a:r>
              <a:rPr lang="en-GB" dirty="0" smtClean="0">
                <a:latin typeface="Arial Black" panose="020B0A04020102020204" pitchFamily="34" charset="0"/>
              </a:rPr>
              <a:t>, JKM </a:t>
            </a:r>
            <a:r>
              <a:rPr lang="en-GB" dirty="0" err="1" smtClean="0">
                <a:latin typeface="Arial Black" panose="020B0A04020102020204" pitchFamily="34" charset="0"/>
              </a:rPr>
              <a:t>juga</a:t>
            </a:r>
            <a:r>
              <a:rPr lang="en-GB" dirty="0" smtClean="0">
                <a:latin typeface="Arial Black" panose="020B0A04020102020204" pitchFamily="34" charset="0"/>
              </a:rPr>
              <a:t> </a:t>
            </a:r>
            <a:r>
              <a:rPr lang="en-GB" dirty="0" err="1" smtClean="0">
                <a:latin typeface="Arial Black" panose="020B0A04020102020204" pitchFamily="34" charset="0"/>
              </a:rPr>
              <a:t>mempunyai</a:t>
            </a:r>
            <a:r>
              <a:rPr lang="en-GB" dirty="0" smtClean="0">
                <a:latin typeface="Arial Black" panose="020B0A04020102020204" pitchFamily="34" charset="0"/>
              </a:rPr>
              <a:t> </a:t>
            </a:r>
            <a:r>
              <a:rPr lang="en-GB" dirty="0" err="1" smtClean="0">
                <a:latin typeface="Arial Black" panose="020B0A04020102020204" pitchFamily="34" charset="0"/>
              </a:rPr>
              <a:t>lapan</a:t>
            </a:r>
            <a:r>
              <a:rPr lang="en-GB" dirty="0" smtClean="0">
                <a:latin typeface="Arial Black" panose="020B0A04020102020204" pitchFamily="34" charset="0"/>
              </a:rPr>
              <a:t> (8) KPI </a:t>
            </a:r>
            <a:r>
              <a:rPr lang="en-GB" dirty="0" err="1" smtClean="0">
                <a:latin typeface="Arial Black" panose="020B0A04020102020204" pitchFamily="34" charset="0"/>
              </a:rPr>
              <a:t>iaitu</a:t>
            </a:r>
            <a:r>
              <a:rPr lang="en-GB" dirty="0" smtClean="0">
                <a:latin typeface="Arial Black" panose="020B0A04020102020204" pitchFamily="34" charset="0"/>
              </a:rPr>
              <a:t> </a:t>
            </a:r>
            <a:r>
              <a:rPr lang="en-GB" dirty="0" err="1" smtClean="0">
                <a:latin typeface="Arial Black" panose="020B0A04020102020204" pitchFamily="34" charset="0"/>
              </a:rPr>
              <a:t>masing-masing</a:t>
            </a:r>
            <a:r>
              <a:rPr lang="en-GB" dirty="0" smtClean="0">
                <a:latin typeface="Arial Black" panose="020B0A04020102020204" pitchFamily="34" charset="0"/>
              </a:rPr>
              <a:t> </a:t>
            </a:r>
            <a:r>
              <a:rPr lang="en-GB" dirty="0" err="1" smtClean="0">
                <a:latin typeface="Arial Black" panose="020B0A04020102020204" pitchFamily="34" charset="0"/>
              </a:rPr>
              <a:t>satu</a:t>
            </a:r>
            <a:r>
              <a:rPr lang="en-GB" dirty="0" smtClean="0">
                <a:latin typeface="Arial Black" panose="020B0A04020102020204" pitchFamily="34" charset="0"/>
              </a:rPr>
              <a:t> di </a:t>
            </a:r>
            <a:r>
              <a:rPr lang="en-GB" dirty="0" err="1" smtClean="0">
                <a:latin typeface="Arial Black" panose="020B0A04020102020204" pitchFamily="34" charset="0"/>
              </a:rPr>
              <a:t>bawah</a:t>
            </a:r>
            <a:r>
              <a:rPr lang="en-GB" dirty="0" smtClean="0">
                <a:latin typeface="Arial Black" panose="020B0A04020102020204" pitchFamily="34" charset="0"/>
              </a:rPr>
              <a:t> NKRA </a:t>
            </a:r>
            <a:r>
              <a:rPr lang="en-GB" dirty="0" err="1" smtClean="0">
                <a:latin typeface="Arial Black" panose="020B0A04020102020204" pitchFamily="34" charset="0"/>
              </a:rPr>
              <a:t>dan</a:t>
            </a:r>
            <a:r>
              <a:rPr lang="en-GB" dirty="0" smtClean="0">
                <a:latin typeface="Arial Black" panose="020B0A04020102020204" pitchFamily="34" charset="0"/>
              </a:rPr>
              <a:t> SRI, </a:t>
            </a:r>
            <a:r>
              <a:rPr lang="en-GB" dirty="0" err="1" smtClean="0">
                <a:latin typeface="Arial Black" panose="020B0A04020102020204" pitchFamily="34" charset="0"/>
              </a:rPr>
              <a:t>serta</a:t>
            </a:r>
            <a:r>
              <a:rPr lang="en-GB" dirty="0" smtClean="0">
                <a:latin typeface="Arial Black" panose="020B0A04020102020204" pitchFamily="34" charset="0"/>
              </a:rPr>
              <a:t> </a:t>
            </a:r>
            <a:r>
              <a:rPr lang="en-GB" dirty="0" err="1" smtClean="0">
                <a:latin typeface="Arial Black" panose="020B0A04020102020204" pitchFamily="34" charset="0"/>
              </a:rPr>
              <a:t>enam</a:t>
            </a:r>
            <a:r>
              <a:rPr lang="en-GB" dirty="0" smtClean="0">
                <a:latin typeface="Arial Black" panose="020B0A04020102020204" pitchFamily="34" charset="0"/>
              </a:rPr>
              <a:t> di </a:t>
            </a:r>
            <a:r>
              <a:rPr lang="en-GB" dirty="0" err="1" smtClean="0">
                <a:latin typeface="Arial Black" panose="020B0A04020102020204" pitchFamily="34" charset="0"/>
              </a:rPr>
              <a:t>bawah</a:t>
            </a:r>
            <a:r>
              <a:rPr lang="en-GB" dirty="0" smtClean="0">
                <a:latin typeface="Arial Black" panose="020B0A04020102020204" pitchFamily="34" charset="0"/>
              </a:rPr>
              <a:t> MKPI yang </a:t>
            </a:r>
            <a:r>
              <a:rPr lang="en-GB" dirty="0" err="1" smtClean="0">
                <a:latin typeface="Arial Black" panose="020B0A04020102020204" pitchFamily="34" charset="0"/>
              </a:rPr>
              <a:t>mencakupi</a:t>
            </a:r>
            <a:r>
              <a:rPr lang="en-GB" dirty="0" smtClean="0">
                <a:latin typeface="Arial Black" panose="020B0A04020102020204" pitchFamily="34" charset="0"/>
              </a:rPr>
              <a:t> </a:t>
            </a:r>
            <a:r>
              <a:rPr lang="en-GB" dirty="0" err="1" smtClean="0">
                <a:latin typeface="Arial Black" panose="020B0A04020102020204" pitchFamily="34" charset="0"/>
              </a:rPr>
              <a:t>kadar</a:t>
            </a:r>
            <a:r>
              <a:rPr lang="en-GB" dirty="0" smtClean="0">
                <a:latin typeface="Arial Black" panose="020B0A04020102020204" pitchFamily="34" charset="0"/>
              </a:rPr>
              <a:t> </a:t>
            </a:r>
            <a:r>
              <a:rPr lang="en-GB" dirty="0" err="1" smtClean="0">
                <a:latin typeface="Arial Black" panose="020B0A04020102020204" pitchFamily="34" charset="0"/>
              </a:rPr>
              <a:t>pendaftaran</a:t>
            </a:r>
            <a:r>
              <a:rPr lang="en-GB" dirty="0" smtClean="0">
                <a:latin typeface="Arial Black" panose="020B0A04020102020204" pitchFamily="34" charset="0"/>
              </a:rPr>
              <a:t> </a:t>
            </a:r>
            <a:r>
              <a:rPr lang="en-GB" dirty="0" err="1" smtClean="0">
                <a:latin typeface="Arial Black" panose="020B0A04020102020204" pitchFamily="34" charset="0"/>
              </a:rPr>
              <a:t>kanak-kanak</a:t>
            </a:r>
            <a:r>
              <a:rPr lang="en-GB" dirty="0" smtClean="0">
                <a:latin typeface="Arial Black" panose="020B0A04020102020204" pitchFamily="34" charset="0"/>
              </a:rPr>
              <a:t> di TASKA, </a:t>
            </a:r>
            <a:r>
              <a:rPr lang="en-GB" dirty="0" err="1" smtClean="0">
                <a:latin typeface="Arial Black" panose="020B0A04020102020204" pitchFamily="34" charset="0"/>
              </a:rPr>
              <a:t>penubuhan</a:t>
            </a:r>
            <a:r>
              <a:rPr lang="en-GB" dirty="0" smtClean="0">
                <a:latin typeface="Arial Black" panose="020B0A04020102020204" pitchFamily="34" charset="0"/>
              </a:rPr>
              <a:t> TASKA </a:t>
            </a:r>
            <a:r>
              <a:rPr lang="en-GB" dirty="0" err="1" smtClean="0">
                <a:latin typeface="Arial Black" panose="020B0A04020102020204" pitchFamily="34" charset="0"/>
              </a:rPr>
              <a:t>Tempat</a:t>
            </a:r>
            <a:r>
              <a:rPr lang="en-GB" dirty="0" smtClean="0">
                <a:latin typeface="Arial Black" panose="020B0A04020102020204" pitchFamily="34" charset="0"/>
              </a:rPr>
              <a:t> </a:t>
            </a:r>
            <a:r>
              <a:rPr lang="en-GB" dirty="0" err="1" smtClean="0">
                <a:latin typeface="Arial Black" panose="020B0A04020102020204" pitchFamily="34" charset="0"/>
              </a:rPr>
              <a:t>Kerja</a:t>
            </a:r>
            <a:r>
              <a:rPr lang="en-GB" dirty="0" smtClean="0">
                <a:latin typeface="Arial Black" panose="020B0A04020102020204" pitchFamily="34" charset="0"/>
              </a:rPr>
              <a:t>, </a:t>
            </a:r>
            <a:r>
              <a:rPr lang="en-GB" dirty="0" err="1" smtClean="0">
                <a:latin typeface="Arial Black" panose="020B0A04020102020204" pitchFamily="34" charset="0"/>
              </a:rPr>
              <a:t>pemeriksaan</a:t>
            </a:r>
            <a:r>
              <a:rPr lang="en-GB" dirty="0" smtClean="0">
                <a:latin typeface="Arial Black" panose="020B0A04020102020204" pitchFamily="34" charset="0"/>
              </a:rPr>
              <a:t> </a:t>
            </a:r>
            <a:r>
              <a:rPr lang="en-GB" dirty="0" err="1" smtClean="0">
                <a:latin typeface="Arial Black" panose="020B0A04020102020204" pitchFamily="34" charset="0"/>
              </a:rPr>
              <a:t>pematuhan</a:t>
            </a:r>
            <a:r>
              <a:rPr lang="en-GB" dirty="0" smtClean="0">
                <a:latin typeface="Arial Black" panose="020B0A04020102020204" pitchFamily="34" charset="0"/>
              </a:rPr>
              <a:t> </a:t>
            </a:r>
            <a:r>
              <a:rPr lang="en-GB" dirty="0" err="1" smtClean="0">
                <a:latin typeface="Arial Black" panose="020B0A04020102020204" pitchFamily="34" charset="0"/>
              </a:rPr>
              <a:t>undang-undang</a:t>
            </a:r>
            <a:r>
              <a:rPr lang="en-GB" dirty="0" smtClean="0">
                <a:latin typeface="Arial Black" panose="020B0A04020102020204" pitchFamily="34" charset="0"/>
              </a:rPr>
              <a:t> </a:t>
            </a:r>
            <a:r>
              <a:rPr lang="en-GB" dirty="0" err="1" smtClean="0">
                <a:latin typeface="Arial Black" panose="020B0A04020102020204" pitchFamily="34" charset="0"/>
              </a:rPr>
              <a:t>ke</a:t>
            </a:r>
            <a:r>
              <a:rPr lang="en-GB" dirty="0" smtClean="0">
                <a:latin typeface="Arial Black" panose="020B0A04020102020204" pitchFamily="34" charset="0"/>
              </a:rPr>
              <a:t> </a:t>
            </a:r>
            <a:r>
              <a:rPr lang="en-GB" dirty="0" err="1" smtClean="0">
                <a:latin typeface="Arial Black" panose="020B0A04020102020204" pitchFamily="34" charset="0"/>
              </a:rPr>
              <a:t>atas</a:t>
            </a:r>
            <a:r>
              <a:rPr lang="en-GB" dirty="0" smtClean="0">
                <a:latin typeface="Arial Black" panose="020B0A04020102020204" pitchFamily="34" charset="0"/>
              </a:rPr>
              <a:t> </a:t>
            </a:r>
            <a:r>
              <a:rPr lang="en-GB" dirty="0" err="1" smtClean="0">
                <a:latin typeface="Arial Black" panose="020B0A04020102020204" pitchFamily="34" charset="0"/>
              </a:rPr>
              <a:t>pusat</a:t>
            </a:r>
            <a:r>
              <a:rPr lang="en-GB" dirty="0" smtClean="0">
                <a:latin typeface="Arial Black" panose="020B0A04020102020204" pitchFamily="34" charset="0"/>
              </a:rPr>
              <a:t> </a:t>
            </a:r>
            <a:r>
              <a:rPr lang="en-GB" dirty="0" err="1" smtClean="0">
                <a:latin typeface="Arial Black" panose="020B0A04020102020204" pitchFamily="34" charset="0"/>
              </a:rPr>
              <a:t>jagaan</a:t>
            </a:r>
            <a:r>
              <a:rPr lang="en-GB" dirty="0" smtClean="0">
                <a:latin typeface="Arial Black" panose="020B0A04020102020204" pitchFamily="34" charset="0"/>
              </a:rPr>
              <a:t> </a:t>
            </a:r>
            <a:r>
              <a:rPr lang="en-GB" dirty="0" err="1" smtClean="0">
                <a:latin typeface="Arial Black" panose="020B0A04020102020204" pitchFamily="34" charset="0"/>
              </a:rPr>
              <a:t>kanak-kanak</a:t>
            </a:r>
            <a:r>
              <a:rPr lang="en-GB" dirty="0" smtClean="0">
                <a:latin typeface="Arial Black" panose="020B0A04020102020204" pitchFamily="34" charset="0"/>
              </a:rPr>
              <a:t>, </a:t>
            </a:r>
            <a:r>
              <a:rPr lang="en-GB" dirty="0" err="1" smtClean="0">
                <a:latin typeface="Arial Black" panose="020B0A04020102020204" pitchFamily="34" charset="0"/>
              </a:rPr>
              <a:t>penjagaan</a:t>
            </a:r>
            <a:r>
              <a:rPr lang="en-GB" dirty="0" smtClean="0">
                <a:latin typeface="Arial Black" panose="020B0A04020102020204" pitchFamily="34" charset="0"/>
              </a:rPr>
              <a:t> </a:t>
            </a:r>
            <a:r>
              <a:rPr lang="en-GB" dirty="0" err="1" smtClean="0">
                <a:latin typeface="Arial Black" panose="020B0A04020102020204" pitchFamily="34" charset="0"/>
              </a:rPr>
              <a:t>kanak-kanak</a:t>
            </a:r>
            <a:r>
              <a:rPr lang="en-GB" dirty="0" smtClean="0">
                <a:latin typeface="Arial Black" panose="020B0A04020102020204" pitchFamily="34" charset="0"/>
              </a:rPr>
              <a:t> </a:t>
            </a:r>
            <a:r>
              <a:rPr lang="en-GB" dirty="0" err="1" smtClean="0">
                <a:latin typeface="Arial Black" panose="020B0A04020102020204" pitchFamily="34" charset="0"/>
              </a:rPr>
              <a:t>berasaskan</a:t>
            </a:r>
            <a:r>
              <a:rPr lang="en-GB" dirty="0" smtClean="0">
                <a:latin typeface="Arial Black" panose="020B0A04020102020204" pitchFamily="34" charset="0"/>
              </a:rPr>
              <a:t> </a:t>
            </a:r>
            <a:r>
              <a:rPr lang="en-GB" dirty="0" err="1" smtClean="0">
                <a:latin typeface="Arial Black" panose="020B0A04020102020204" pitchFamily="34" charset="0"/>
              </a:rPr>
              <a:t>keluarga</a:t>
            </a:r>
            <a:r>
              <a:rPr lang="en-GB" dirty="0" smtClean="0">
                <a:latin typeface="Arial Black" panose="020B0A04020102020204" pitchFamily="34" charset="0"/>
              </a:rPr>
              <a:t>, </a:t>
            </a:r>
            <a:r>
              <a:rPr lang="en-GB" dirty="0" err="1" smtClean="0">
                <a:latin typeface="Arial Black" panose="020B0A04020102020204" pitchFamily="34" charset="0"/>
              </a:rPr>
              <a:t>penyertaan</a:t>
            </a:r>
            <a:r>
              <a:rPr lang="en-GB" dirty="0" smtClean="0">
                <a:latin typeface="Arial Black" panose="020B0A04020102020204" pitchFamily="34" charset="0"/>
              </a:rPr>
              <a:t> </a:t>
            </a:r>
            <a:r>
              <a:rPr lang="en-GB" dirty="0" err="1" smtClean="0">
                <a:latin typeface="Arial Black" panose="020B0A04020102020204" pitchFamily="34" charset="0"/>
              </a:rPr>
              <a:t>aktif</a:t>
            </a:r>
            <a:r>
              <a:rPr lang="en-GB" dirty="0" smtClean="0">
                <a:latin typeface="Arial Black" panose="020B0A04020102020204" pitchFamily="34" charset="0"/>
              </a:rPr>
              <a:t> </a:t>
            </a:r>
            <a:r>
              <a:rPr lang="en-GB" dirty="0" err="1" smtClean="0">
                <a:latin typeface="Arial Black" panose="020B0A04020102020204" pitchFamily="34" charset="0"/>
              </a:rPr>
              <a:t>warga</a:t>
            </a:r>
            <a:r>
              <a:rPr lang="en-GB" dirty="0" smtClean="0">
                <a:latin typeface="Arial Black" panose="020B0A04020102020204" pitchFamily="34" charset="0"/>
              </a:rPr>
              <a:t> </a:t>
            </a:r>
            <a:r>
              <a:rPr lang="en-GB" dirty="0" err="1" smtClean="0">
                <a:latin typeface="Arial Black" panose="020B0A04020102020204" pitchFamily="34" charset="0"/>
              </a:rPr>
              <a:t>emas</a:t>
            </a:r>
            <a:r>
              <a:rPr lang="en-GB" dirty="0" smtClean="0">
                <a:latin typeface="Arial Black" panose="020B0A04020102020204" pitchFamily="34" charset="0"/>
              </a:rPr>
              <a:t> di PAWE, </a:t>
            </a:r>
            <a:r>
              <a:rPr lang="en-GB" dirty="0" err="1" smtClean="0">
                <a:latin typeface="Arial Black" panose="020B0A04020102020204" pitchFamily="34" charset="0"/>
              </a:rPr>
              <a:t>penempatan</a:t>
            </a:r>
            <a:r>
              <a:rPr lang="en-GB" dirty="0" smtClean="0">
                <a:latin typeface="Arial Black" panose="020B0A04020102020204" pitchFamily="34" charset="0"/>
              </a:rPr>
              <a:t> OKU </a:t>
            </a:r>
            <a:r>
              <a:rPr lang="en-GB" dirty="0" err="1" smtClean="0">
                <a:latin typeface="Arial Black" panose="020B0A04020102020204" pitchFamily="34" charset="0"/>
              </a:rPr>
              <a:t>bekerja</a:t>
            </a:r>
            <a:r>
              <a:rPr lang="en-GB" dirty="0" smtClean="0">
                <a:latin typeface="Arial Black" panose="020B0A04020102020204" pitchFamily="34" charset="0"/>
              </a:rPr>
              <a:t> </a:t>
            </a:r>
            <a:r>
              <a:rPr lang="en-GB" dirty="0" err="1" smtClean="0">
                <a:latin typeface="Arial Black" panose="020B0A04020102020204" pitchFamily="34" charset="0"/>
              </a:rPr>
              <a:t>melalui</a:t>
            </a:r>
            <a:r>
              <a:rPr lang="en-GB" dirty="0" smtClean="0">
                <a:latin typeface="Arial Black" panose="020B0A04020102020204" pitchFamily="34" charset="0"/>
              </a:rPr>
              <a:t> </a:t>
            </a:r>
            <a:r>
              <a:rPr lang="en-GB" i="1" dirty="0" smtClean="0">
                <a:latin typeface="Arial Black" panose="020B0A04020102020204" pitchFamily="34" charset="0"/>
              </a:rPr>
              <a:t>job coach</a:t>
            </a:r>
            <a:r>
              <a:rPr lang="en-GB" dirty="0" smtClean="0">
                <a:latin typeface="Arial Black" panose="020B0A04020102020204" pitchFamily="34" charset="0"/>
              </a:rPr>
              <a:t>, SKM </a:t>
            </a:r>
            <a:r>
              <a:rPr lang="en-GB" dirty="0" err="1" smtClean="0">
                <a:latin typeface="Arial Black" panose="020B0A04020102020204" pitchFamily="34" charset="0"/>
              </a:rPr>
              <a:t>Tahap</a:t>
            </a:r>
            <a:r>
              <a:rPr lang="en-GB" dirty="0" smtClean="0">
                <a:latin typeface="Arial Black" panose="020B0A04020102020204" pitchFamily="34" charset="0"/>
              </a:rPr>
              <a:t> 3 </a:t>
            </a:r>
            <a:r>
              <a:rPr lang="en-GB" dirty="0" err="1" smtClean="0">
                <a:latin typeface="Arial Black" panose="020B0A04020102020204" pitchFamily="34" charset="0"/>
              </a:rPr>
              <a:t>bagi</a:t>
            </a:r>
            <a:r>
              <a:rPr lang="en-GB" dirty="0" smtClean="0">
                <a:latin typeface="Arial Black" panose="020B0A04020102020204" pitchFamily="34" charset="0"/>
              </a:rPr>
              <a:t> </a:t>
            </a:r>
            <a:r>
              <a:rPr lang="en-GB" dirty="0" err="1" smtClean="0">
                <a:latin typeface="Arial Black" panose="020B0A04020102020204" pitchFamily="34" charset="0"/>
              </a:rPr>
              <a:t>Petugas</a:t>
            </a:r>
            <a:r>
              <a:rPr lang="en-GB" dirty="0" smtClean="0">
                <a:latin typeface="Arial Black" panose="020B0A04020102020204" pitchFamily="34" charset="0"/>
              </a:rPr>
              <a:t> PDK, </a:t>
            </a:r>
            <a:r>
              <a:rPr lang="en-GB" dirty="0" err="1" smtClean="0">
                <a:latin typeface="Arial Black" panose="020B0A04020102020204" pitchFamily="34" charset="0"/>
              </a:rPr>
              <a:t>dan</a:t>
            </a:r>
            <a:r>
              <a:rPr lang="en-GB" dirty="0" smtClean="0">
                <a:latin typeface="Arial Black" panose="020B0A04020102020204" pitchFamily="34" charset="0"/>
              </a:rPr>
              <a:t> </a:t>
            </a:r>
            <a:r>
              <a:rPr lang="en-GB" dirty="0" err="1" smtClean="0">
                <a:latin typeface="Arial Black" panose="020B0A04020102020204" pitchFamily="34" charset="0"/>
              </a:rPr>
              <a:t>penyertaan</a:t>
            </a:r>
            <a:r>
              <a:rPr lang="en-GB" dirty="0" smtClean="0">
                <a:latin typeface="Arial Black" panose="020B0A04020102020204" pitchFamily="34" charset="0"/>
              </a:rPr>
              <a:t> </a:t>
            </a:r>
            <a:r>
              <a:rPr lang="en-GB" dirty="0" err="1" smtClean="0">
                <a:latin typeface="Arial Black" panose="020B0A04020102020204" pitchFamily="34" charset="0"/>
              </a:rPr>
              <a:t>pelajar</a:t>
            </a:r>
            <a:r>
              <a:rPr lang="en-GB" dirty="0" smtClean="0">
                <a:latin typeface="Arial Black" panose="020B0A04020102020204" pitchFamily="34" charset="0"/>
              </a:rPr>
              <a:t> IPT </a:t>
            </a:r>
            <a:r>
              <a:rPr lang="en-GB" dirty="0" err="1" smtClean="0">
                <a:latin typeface="Arial Black" panose="020B0A04020102020204" pitchFamily="34" charset="0"/>
              </a:rPr>
              <a:t>sebagai</a:t>
            </a:r>
            <a:r>
              <a:rPr lang="en-GB" dirty="0" smtClean="0">
                <a:latin typeface="Arial Black" panose="020B0A04020102020204" pitchFamily="34" charset="0"/>
              </a:rPr>
              <a:t> </a:t>
            </a:r>
            <a:r>
              <a:rPr lang="en-GB" dirty="0" err="1" smtClean="0">
                <a:latin typeface="Arial Black" panose="020B0A04020102020204" pitchFamily="34" charset="0"/>
              </a:rPr>
              <a:t>sukarelawan</a:t>
            </a:r>
            <a:r>
              <a:rPr lang="en-GB" dirty="0" smtClean="0">
                <a:latin typeface="Arial Black" panose="020B0A04020102020204" pitchFamily="34" charset="0"/>
              </a:rPr>
              <a:t> </a:t>
            </a:r>
            <a:r>
              <a:rPr lang="en-GB" dirty="0" err="1" smtClean="0">
                <a:latin typeface="Arial Black" panose="020B0A04020102020204" pitchFamily="34" charset="0"/>
              </a:rPr>
              <a:t>kebajikan</a:t>
            </a:r>
            <a:r>
              <a:rPr lang="en-GB" dirty="0" smtClean="0">
                <a:latin typeface="Arial Black" panose="020B0A04020102020204" pitchFamily="34" charset="0"/>
              </a:rPr>
              <a:t> (V2I).</a:t>
            </a:r>
            <a:endParaRPr lang="en-US" dirty="0" smtClean="0">
              <a:latin typeface="Arial Black" panose="020B0A04020102020204" pitchFamily="34" charset="0"/>
            </a:endParaRPr>
          </a:p>
          <a:p>
            <a:pPr algn="just">
              <a:lnSpc>
                <a:spcPct val="15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370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 Black" panose="020B0A04020102020204" pitchFamily="34" charset="0"/>
              </a:rPr>
              <a:t>PENDAHULUAN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767" y="1690687"/>
            <a:ext cx="11267364" cy="4641873"/>
          </a:xfrm>
        </p:spPr>
        <p:txBody>
          <a:bodyPr>
            <a:normAutofit/>
          </a:bodyPr>
          <a:lstStyle/>
          <a:p>
            <a:pPr marL="463550" indent="-463550" algn="just">
              <a:lnSpc>
                <a:spcPct val="150000"/>
              </a:lnSpc>
              <a:buNone/>
            </a:pPr>
            <a:r>
              <a:rPr lang="en-US" sz="2400" dirty="0" smtClean="0">
                <a:latin typeface="Arial Black" panose="020B0A04020102020204" pitchFamily="34" charset="0"/>
              </a:rPr>
              <a:t>1)</a:t>
            </a:r>
            <a:r>
              <a:rPr lang="en-US" sz="2400" dirty="0" smtClean="0"/>
              <a:t>	</a:t>
            </a:r>
            <a:r>
              <a:rPr lang="en-US" sz="2400" dirty="0" smtClean="0">
                <a:latin typeface="Arial Black" panose="020B0A04020102020204" pitchFamily="34" charset="0"/>
              </a:rPr>
              <a:t>Alhamdulillah </a:t>
            </a:r>
            <a:r>
              <a:rPr lang="en-US" sz="2400" dirty="0" err="1" smtClean="0">
                <a:latin typeface="Arial Black" panose="020B0A04020102020204" pitchFamily="34" charset="0"/>
              </a:rPr>
              <a:t>hirabbilalamin</a:t>
            </a:r>
            <a:r>
              <a:rPr lang="en-US" sz="2400" dirty="0" smtClean="0">
                <a:latin typeface="Arial Black" panose="020B0A04020102020204" pitchFamily="34" charset="0"/>
              </a:rPr>
              <a:t> </a:t>
            </a:r>
            <a:r>
              <a:rPr lang="en-US" sz="2400" dirty="0" err="1" smtClean="0">
                <a:latin typeface="Arial Black" panose="020B0A04020102020204" pitchFamily="34" charset="0"/>
              </a:rPr>
              <a:t>wabihii</a:t>
            </a:r>
            <a:r>
              <a:rPr lang="en-US" sz="2400" dirty="0" smtClean="0">
                <a:latin typeface="Arial Black" panose="020B0A04020102020204" pitchFamily="34" charset="0"/>
              </a:rPr>
              <a:t> </a:t>
            </a:r>
            <a:r>
              <a:rPr lang="en-US" sz="2400" dirty="0" err="1" smtClean="0">
                <a:latin typeface="Arial Black" panose="020B0A04020102020204" pitchFamily="34" charset="0"/>
              </a:rPr>
              <a:t>nasta’in</a:t>
            </a:r>
            <a:r>
              <a:rPr lang="en-US" sz="2400" dirty="0" smtClean="0">
                <a:latin typeface="Arial Black" panose="020B0A04020102020204" pitchFamily="34" charset="0"/>
              </a:rPr>
              <a:t>. </a:t>
            </a:r>
            <a:r>
              <a:rPr lang="en-US" sz="2400" dirty="0" err="1" smtClean="0">
                <a:latin typeface="Arial Black" panose="020B0A04020102020204" pitchFamily="34" charset="0"/>
              </a:rPr>
              <a:t>Marilah</a:t>
            </a:r>
            <a:r>
              <a:rPr lang="en-US" sz="2400" dirty="0" smtClean="0">
                <a:latin typeface="Arial Black" panose="020B0A04020102020204" pitchFamily="34" charset="0"/>
              </a:rPr>
              <a:t> </a:t>
            </a:r>
            <a:r>
              <a:rPr lang="en-US" sz="2400" dirty="0" err="1" smtClean="0">
                <a:latin typeface="Arial Black" panose="020B0A04020102020204" pitchFamily="34" charset="0"/>
              </a:rPr>
              <a:t>kita</a:t>
            </a:r>
            <a:r>
              <a:rPr lang="en-US" sz="2400" dirty="0" smtClean="0">
                <a:latin typeface="Arial Black" panose="020B0A04020102020204" pitchFamily="34" charset="0"/>
              </a:rPr>
              <a:t> </a:t>
            </a:r>
            <a:r>
              <a:rPr lang="en-US" sz="2400" dirty="0" err="1" smtClean="0">
                <a:latin typeface="Arial Black" panose="020B0A04020102020204" pitchFamily="34" charset="0"/>
              </a:rPr>
              <a:t>bersama-sama</a:t>
            </a:r>
            <a:r>
              <a:rPr lang="en-US" sz="2400" dirty="0" smtClean="0">
                <a:latin typeface="Arial Black" panose="020B0A04020102020204" pitchFamily="34" charset="0"/>
              </a:rPr>
              <a:t> </a:t>
            </a:r>
            <a:r>
              <a:rPr lang="en-US" sz="2400" dirty="0" err="1" smtClean="0">
                <a:latin typeface="Arial Black" panose="020B0A04020102020204" pitchFamily="34" charset="0"/>
              </a:rPr>
              <a:t>memanjatkan</a:t>
            </a:r>
            <a:r>
              <a:rPr lang="en-US" sz="2400" dirty="0" smtClean="0">
                <a:latin typeface="Arial Black" panose="020B0A04020102020204" pitchFamily="34" charset="0"/>
              </a:rPr>
              <a:t> </a:t>
            </a:r>
            <a:r>
              <a:rPr lang="en-US" sz="2400" dirty="0" err="1" smtClean="0">
                <a:latin typeface="Arial Black" panose="020B0A04020102020204" pitchFamily="34" charset="0"/>
              </a:rPr>
              <a:t>setinggi-tinggi</a:t>
            </a:r>
            <a:r>
              <a:rPr lang="en-US" sz="2400" dirty="0" smtClean="0">
                <a:latin typeface="Arial Black" panose="020B0A04020102020204" pitchFamily="34" charset="0"/>
              </a:rPr>
              <a:t> </a:t>
            </a:r>
            <a:r>
              <a:rPr lang="en-US" sz="2400" dirty="0" err="1" smtClean="0">
                <a:latin typeface="Arial Black" panose="020B0A04020102020204" pitchFamily="34" charset="0"/>
              </a:rPr>
              <a:t>kesyukuran</a:t>
            </a:r>
            <a:r>
              <a:rPr lang="en-US" sz="2400" dirty="0" smtClean="0">
                <a:latin typeface="Arial Black" panose="020B0A04020102020204" pitchFamily="34" charset="0"/>
              </a:rPr>
              <a:t> </a:t>
            </a:r>
            <a:r>
              <a:rPr lang="en-US" sz="2400" dirty="0" err="1" smtClean="0">
                <a:latin typeface="Arial Black" panose="020B0A04020102020204" pitchFamily="34" charset="0"/>
              </a:rPr>
              <a:t>ke</a:t>
            </a:r>
            <a:r>
              <a:rPr lang="en-US" sz="2400" dirty="0" smtClean="0">
                <a:latin typeface="Arial Black" panose="020B0A04020102020204" pitchFamily="34" charset="0"/>
              </a:rPr>
              <a:t> </a:t>
            </a:r>
            <a:r>
              <a:rPr lang="en-US" sz="2400" dirty="0" err="1" smtClean="0">
                <a:latin typeface="Arial Black" panose="020B0A04020102020204" pitchFamily="34" charset="0"/>
              </a:rPr>
              <a:t>hadrat</a:t>
            </a:r>
            <a:r>
              <a:rPr lang="en-US" sz="2400" dirty="0" smtClean="0">
                <a:latin typeface="Arial Black" panose="020B0A04020102020204" pitchFamily="34" charset="0"/>
              </a:rPr>
              <a:t> Allah </a:t>
            </a:r>
            <a:r>
              <a:rPr lang="en-US" sz="2400" dirty="0" err="1" smtClean="0">
                <a:latin typeface="Arial Black" panose="020B0A04020102020204" pitchFamily="34" charset="0"/>
              </a:rPr>
              <a:t>Subhanahu</a:t>
            </a:r>
            <a:r>
              <a:rPr lang="en-US" sz="2400" dirty="0" smtClean="0">
                <a:latin typeface="Arial Black" panose="020B0A04020102020204" pitchFamily="34" charset="0"/>
              </a:rPr>
              <a:t> </a:t>
            </a:r>
            <a:r>
              <a:rPr lang="en-US" sz="2400" dirty="0" err="1" smtClean="0">
                <a:latin typeface="Arial Black" panose="020B0A04020102020204" pitchFamily="34" charset="0"/>
              </a:rPr>
              <a:t>Wata’ala</a:t>
            </a:r>
            <a:r>
              <a:rPr lang="en-US" sz="2400" dirty="0" smtClean="0">
                <a:latin typeface="Arial Black" panose="020B0A04020102020204" pitchFamily="34" charset="0"/>
              </a:rPr>
              <a:t> </a:t>
            </a:r>
            <a:r>
              <a:rPr lang="en-US" sz="2400" dirty="0" err="1" smtClean="0">
                <a:latin typeface="Arial Black" panose="020B0A04020102020204" pitchFamily="34" charset="0"/>
              </a:rPr>
              <a:t>kerana</a:t>
            </a:r>
            <a:r>
              <a:rPr lang="en-US" sz="2400" dirty="0" smtClean="0">
                <a:latin typeface="Arial Black" panose="020B0A04020102020204" pitchFamily="34" charset="0"/>
              </a:rPr>
              <a:t> </a:t>
            </a:r>
            <a:r>
              <a:rPr lang="en-US" sz="2400" dirty="0" err="1" smtClean="0">
                <a:latin typeface="Arial Black" panose="020B0A04020102020204" pitchFamily="34" charset="0"/>
              </a:rPr>
              <a:t>dengan</a:t>
            </a:r>
            <a:r>
              <a:rPr lang="en-US" sz="2400" dirty="0" smtClean="0">
                <a:latin typeface="Arial Black" panose="020B0A04020102020204" pitchFamily="34" charset="0"/>
              </a:rPr>
              <a:t> </a:t>
            </a:r>
            <a:r>
              <a:rPr lang="en-US" sz="2400" dirty="0" err="1" smtClean="0">
                <a:latin typeface="Arial Black" panose="020B0A04020102020204" pitchFamily="34" charset="0"/>
              </a:rPr>
              <a:t>limpah</a:t>
            </a:r>
            <a:r>
              <a:rPr lang="en-US" sz="2400" dirty="0" smtClean="0">
                <a:latin typeface="Arial Black" panose="020B0A04020102020204" pitchFamily="34" charset="0"/>
              </a:rPr>
              <a:t> </a:t>
            </a:r>
            <a:r>
              <a:rPr lang="en-US" sz="2400" dirty="0" err="1" smtClean="0">
                <a:latin typeface="Arial Black" panose="020B0A04020102020204" pitchFamily="34" charset="0"/>
              </a:rPr>
              <a:t>kurnia</a:t>
            </a:r>
            <a:r>
              <a:rPr lang="en-US" sz="2400" dirty="0" smtClean="0">
                <a:latin typeface="Arial Black" panose="020B0A04020102020204" pitchFamily="34" charset="0"/>
              </a:rPr>
              <a:t> </a:t>
            </a:r>
            <a:r>
              <a:rPr lang="en-US" sz="2400" dirty="0" err="1" smtClean="0">
                <a:latin typeface="Arial Black" panose="020B0A04020102020204" pitchFamily="34" charset="0"/>
              </a:rPr>
              <a:t>dan</a:t>
            </a:r>
            <a:r>
              <a:rPr lang="en-US" sz="2400" dirty="0" smtClean="0">
                <a:latin typeface="Arial Black" panose="020B0A04020102020204" pitchFamily="34" charset="0"/>
              </a:rPr>
              <a:t> </a:t>
            </a:r>
            <a:r>
              <a:rPr lang="en-US" sz="2400" dirty="0" err="1" smtClean="0">
                <a:latin typeface="Arial Black" panose="020B0A04020102020204" pitchFamily="34" charset="0"/>
              </a:rPr>
              <a:t>keizinanNya</a:t>
            </a:r>
            <a:r>
              <a:rPr lang="en-US" sz="2400" dirty="0" smtClean="0">
                <a:latin typeface="Arial Black" panose="020B0A04020102020204" pitchFamily="34" charset="0"/>
              </a:rPr>
              <a:t> </a:t>
            </a:r>
            <a:r>
              <a:rPr lang="en-US" sz="2400" dirty="0" err="1" smtClean="0">
                <a:latin typeface="Arial Black" panose="020B0A04020102020204" pitchFamily="34" charset="0"/>
              </a:rPr>
              <a:t>dapat</a:t>
            </a:r>
            <a:r>
              <a:rPr lang="en-US" sz="2400" dirty="0" smtClean="0">
                <a:latin typeface="Arial Black" panose="020B0A04020102020204" pitchFamily="34" charset="0"/>
              </a:rPr>
              <a:t> </a:t>
            </a:r>
            <a:r>
              <a:rPr lang="en-US" sz="2400" dirty="0" err="1" smtClean="0">
                <a:latin typeface="Arial Black" panose="020B0A04020102020204" pitchFamily="34" charset="0"/>
              </a:rPr>
              <a:t>kita</a:t>
            </a:r>
            <a:r>
              <a:rPr lang="en-US" sz="2400" dirty="0" smtClean="0">
                <a:latin typeface="Arial Black" panose="020B0A04020102020204" pitchFamily="34" charset="0"/>
              </a:rPr>
              <a:t> </a:t>
            </a:r>
            <a:r>
              <a:rPr lang="en-US" sz="2400" dirty="0" err="1" smtClean="0">
                <a:latin typeface="Arial Black" panose="020B0A04020102020204" pitchFamily="34" charset="0"/>
              </a:rPr>
              <a:t>semua</a:t>
            </a:r>
            <a:r>
              <a:rPr lang="en-US" sz="2400" dirty="0" smtClean="0">
                <a:latin typeface="Arial Black" panose="020B0A04020102020204" pitchFamily="34" charset="0"/>
              </a:rPr>
              <a:t> </a:t>
            </a:r>
            <a:r>
              <a:rPr lang="en-US" sz="2400" dirty="0" err="1" smtClean="0">
                <a:latin typeface="Arial Black" panose="020B0A04020102020204" pitchFamily="34" charset="0"/>
              </a:rPr>
              <a:t>hadir</a:t>
            </a:r>
            <a:r>
              <a:rPr lang="en-US" sz="2400" dirty="0" smtClean="0">
                <a:latin typeface="Arial Black" panose="020B0A04020102020204" pitchFamily="34" charset="0"/>
              </a:rPr>
              <a:t> </a:t>
            </a:r>
            <a:r>
              <a:rPr lang="en-US" sz="2400" dirty="0" err="1" smtClean="0">
                <a:latin typeface="Arial Black" panose="020B0A04020102020204" pitchFamily="34" charset="0"/>
              </a:rPr>
              <a:t>ke</a:t>
            </a:r>
            <a:r>
              <a:rPr lang="en-US" sz="2400" dirty="0" smtClean="0">
                <a:latin typeface="Arial Black" panose="020B0A04020102020204" pitchFamily="34" charset="0"/>
              </a:rPr>
              <a:t> </a:t>
            </a:r>
            <a:r>
              <a:rPr lang="en-US" sz="2400" dirty="0" err="1" smtClean="0">
                <a:latin typeface="Arial Black" panose="020B0A04020102020204" pitchFamily="34" charset="0"/>
              </a:rPr>
              <a:t>Majlis</a:t>
            </a:r>
            <a:r>
              <a:rPr lang="en-US" sz="2400" dirty="0" smtClean="0">
                <a:latin typeface="Arial Black" panose="020B0A04020102020204" pitchFamily="34" charset="0"/>
              </a:rPr>
              <a:t> </a:t>
            </a:r>
            <a:r>
              <a:rPr lang="en-US" sz="2400" dirty="0" err="1" smtClean="0">
                <a:latin typeface="Arial Black" panose="020B0A04020102020204" pitchFamily="34" charset="0"/>
              </a:rPr>
              <a:t>Perhimpunan</a:t>
            </a:r>
            <a:r>
              <a:rPr lang="en-US" sz="2400" dirty="0" smtClean="0">
                <a:latin typeface="Arial Black" panose="020B0A04020102020204" pitchFamily="34" charset="0"/>
              </a:rPr>
              <a:t> </a:t>
            </a:r>
            <a:r>
              <a:rPr lang="en-US" sz="2400" dirty="0" err="1" smtClean="0">
                <a:latin typeface="Arial Black" panose="020B0A04020102020204" pitchFamily="34" charset="0"/>
              </a:rPr>
              <a:t>Bulanan</a:t>
            </a:r>
            <a:r>
              <a:rPr lang="en-US" sz="2400" dirty="0" smtClean="0">
                <a:latin typeface="Arial Black" panose="020B0A04020102020204" pitchFamily="34" charset="0"/>
              </a:rPr>
              <a:t> </a:t>
            </a:r>
            <a:r>
              <a:rPr lang="en-US" sz="2400" dirty="0" err="1" smtClean="0">
                <a:latin typeface="Arial Black" panose="020B0A04020102020204" pitchFamily="34" charset="0"/>
              </a:rPr>
              <a:t>Bilangan</a:t>
            </a:r>
            <a:r>
              <a:rPr lang="en-US" sz="2400" dirty="0" smtClean="0">
                <a:latin typeface="Arial Black" panose="020B0A04020102020204" pitchFamily="34" charset="0"/>
              </a:rPr>
              <a:t> 1, </a:t>
            </a:r>
            <a:r>
              <a:rPr lang="en-US" sz="2400" dirty="0" err="1" smtClean="0">
                <a:latin typeface="Arial Black" panose="020B0A04020102020204" pitchFamily="34" charset="0"/>
              </a:rPr>
              <a:t>pembuka</a:t>
            </a:r>
            <a:r>
              <a:rPr lang="en-US" sz="2400" dirty="0" smtClean="0">
                <a:latin typeface="Arial Black" panose="020B0A04020102020204" pitchFamily="34" charset="0"/>
              </a:rPr>
              <a:t> </a:t>
            </a:r>
            <a:r>
              <a:rPr lang="en-US" sz="2400" dirty="0" err="1" smtClean="0">
                <a:latin typeface="Arial Black" panose="020B0A04020102020204" pitchFamily="34" charset="0"/>
              </a:rPr>
              <a:t>tirai</a:t>
            </a:r>
            <a:r>
              <a:rPr lang="en-US" sz="2400" dirty="0" smtClean="0">
                <a:latin typeface="Arial Black" panose="020B0A04020102020204" pitchFamily="34" charset="0"/>
              </a:rPr>
              <a:t> 2018. </a:t>
            </a:r>
            <a:r>
              <a:rPr lang="en-US" sz="2400" dirty="0" err="1" smtClean="0">
                <a:latin typeface="Arial Black" panose="020B0A04020102020204" pitchFamily="34" charset="0"/>
              </a:rPr>
              <a:t>Selawat</a:t>
            </a:r>
            <a:r>
              <a:rPr lang="en-US" sz="2400" dirty="0" smtClean="0">
                <a:latin typeface="Arial Black" panose="020B0A04020102020204" pitchFamily="34" charset="0"/>
              </a:rPr>
              <a:t> </a:t>
            </a:r>
            <a:r>
              <a:rPr lang="en-US" sz="2400" dirty="0" err="1" smtClean="0">
                <a:latin typeface="Arial Black" panose="020B0A04020102020204" pitchFamily="34" charset="0"/>
              </a:rPr>
              <a:t>dan</a:t>
            </a:r>
            <a:r>
              <a:rPr lang="en-US" sz="2400" dirty="0" smtClean="0">
                <a:latin typeface="Arial Black" panose="020B0A04020102020204" pitchFamily="34" charset="0"/>
              </a:rPr>
              <a:t> </a:t>
            </a:r>
            <a:r>
              <a:rPr lang="en-US" sz="2400" dirty="0" err="1" smtClean="0">
                <a:latin typeface="Arial Black" panose="020B0A04020102020204" pitchFamily="34" charset="0"/>
              </a:rPr>
              <a:t>salam</a:t>
            </a:r>
            <a:r>
              <a:rPr lang="en-US" sz="2400" dirty="0" smtClean="0">
                <a:latin typeface="Arial Black" panose="020B0A04020102020204" pitchFamily="34" charset="0"/>
              </a:rPr>
              <a:t> </a:t>
            </a:r>
            <a:r>
              <a:rPr lang="en-US" sz="2400" dirty="0" err="1" smtClean="0">
                <a:latin typeface="Arial Black" panose="020B0A04020102020204" pitchFamily="34" charset="0"/>
              </a:rPr>
              <a:t>buat</a:t>
            </a:r>
            <a:r>
              <a:rPr lang="en-US" sz="2400" dirty="0" smtClean="0">
                <a:latin typeface="Arial Black" panose="020B0A04020102020204" pitchFamily="34" charset="0"/>
              </a:rPr>
              <a:t> </a:t>
            </a:r>
            <a:r>
              <a:rPr lang="en-US" sz="2400" dirty="0" err="1" smtClean="0">
                <a:latin typeface="Arial Black" panose="020B0A04020102020204" pitchFamily="34" charset="0"/>
              </a:rPr>
              <a:t>Rasulullah</a:t>
            </a:r>
            <a:r>
              <a:rPr lang="en-US" sz="2400" dirty="0" smtClean="0">
                <a:latin typeface="Arial Black" panose="020B0A04020102020204" pitchFamily="34" charset="0"/>
              </a:rPr>
              <a:t> SAW </a:t>
            </a:r>
            <a:r>
              <a:rPr lang="en-US" sz="2400" dirty="0" err="1" smtClean="0">
                <a:latin typeface="Arial Black" panose="020B0A04020102020204" pitchFamily="34" charset="0"/>
              </a:rPr>
              <a:t>junjungan</a:t>
            </a:r>
            <a:r>
              <a:rPr lang="en-US" sz="2400" dirty="0" smtClean="0">
                <a:latin typeface="Arial Black" panose="020B0A04020102020204" pitchFamily="34" charset="0"/>
              </a:rPr>
              <a:t> </a:t>
            </a:r>
            <a:r>
              <a:rPr lang="en-US" sz="2400" dirty="0" err="1" smtClean="0">
                <a:latin typeface="Arial Black" panose="020B0A04020102020204" pitchFamily="34" charset="0"/>
              </a:rPr>
              <a:t>tercinta</a:t>
            </a:r>
            <a:r>
              <a:rPr lang="en-US" sz="2400" dirty="0" smtClean="0">
                <a:latin typeface="Arial Black" panose="020B0A04020102020204" pitchFamily="34" charset="0"/>
              </a:rPr>
              <a:t> </a:t>
            </a:r>
            <a:r>
              <a:rPr lang="en-US" sz="2400" dirty="0" err="1" smtClean="0">
                <a:latin typeface="Arial Black" panose="020B0A04020102020204" pitchFamily="34" charset="0"/>
              </a:rPr>
              <a:t>dan</a:t>
            </a:r>
            <a:r>
              <a:rPr lang="en-US" sz="2400" dirty="0" smtClean="0">
                <a:latin typeface="Arial Black" panose="020B0A04020102020204" pitchFamily="34" charset="0"/>
              </a:rPr>
              <a:t> para </a:t>
            </a:r>
            <a:r>
              <a:rPr lang="en-US" sz="2400" dirty="0" err="1" smtClean="0">
                <a:latin typeface="Arial Black" panose="020B0A04020102020204" pitchFamily="34" charset="0"/>
              </a:rPr>
              <a:t>sahabat</a:t>
            </a:r>
            <a:r>
              <a:rPr lang="en-US" sz="2400" dirty="0" smtClean="0">
                <a:latin typeface="Arial Black" panose="020B0A04020102020204" pitchFamily="34" charset="0"/>
              </a:rPr>
              <a:t> </a:t>
            </a:r>
            <a:r>
              <a:rPr lang="en-US" sz="2400" dirty="0" err="1" smtClean="0">
                <a:latin typeface="Arial Black" panose="020B0A04020102020204" pitchFamily="34" charset="0"/>
              </a:rPr>
              <a:t>serta</a:t>
            </a:r>
            <a:r>
              <a:rPr lang="en-US" sz="2400" dirty="0" smtClean="0">
                <a:latin typeface="Arial Black" panose="020B0A04020102020204" pitchFamily="34" charset="0"/>
              </a:rPr>
              <a:t> </a:t>
            </a:r>
            <a:r>
              <a:rPr lang="en-US" sz="2400" dirty="0" err="1" smtClean="0">
                <a:latin typeface="Arial Black" panose="020B0A04020102020204" pitchFamily="34" charset="0"/>
              </a:rPr>
              <a:t>ahli</a:t>
            </a:r>
            <a:r>
              <a:rPr lang="en-US" sz="2400" dirty="0" smtClean="0">
                <a:latin typeface="Arial Black" panose="020B0A04020102020204" pitchFamily="34" charset="0"/>
              </a:rPr>
              <a:t> </a:t>
            </a:r>
            <a:r>
              <a:rPr lang="en-US" sz="2400" dirty="0" err="1" smtClean="0">
                <a:latin typeface="Arial Black" panose="020B0A04020102020204" pitchFamily="34" charset="0"/>
              </a:rPr>
              <a:t>keluarga</a:t>
            </a:r>
            <a:r>
              <a:rPr lang="en-US" sz="2400" dirty="0" smtClean="0">
                <a:latin typeface="Arial Black" panose="020B0A04020102020204" pitchFamily="34" charset="0"/>
              </a:rPr>
              <a:t> </a:t>
            </a:r>
            <a:r>
              <a:rPr lang="en-US" sz="2400" dirty="0" err="1" smtClean="0">
                <a:latin typeface="Arial Black" panose="020B0A04020102020204" pitchFamily="34" charset="0"/>
              </a:rPr>
              <a:t>baginda</a:t>
            </a:r>
            <a:r>
              <a:rPr lang="en-US" sz="2400" dirty="0" smtClean="0">
                <a:latin typeface="Arial Black" panose="020B0A04020102020204" pitchFamily="34" charset="0"/>
              </a:rPr>
              <a:t>.</a:t>
            </a:r>
            <a:endParaRPr lang="en-US" sz="24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7472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8934" y="1238194"/>
            <a:ext cx="9809168" cy="3114865"/>
          </a:xfrm>
        </p:spPr>
        <p:txBody>
          <a:bodyPr>
            <a:noAutofit/>
          </a:bodyPr>
          <a:lstStyle/>
          <a:p>
            <a:pPr marL="860425" lvl="0" indent="-860425" algn="just">
              <a:lnSpc>
                <a:spcPct val="150000"/>
              </a:lnSpc>
              <a:buNone/>
            </a:pPr>
            <a:r>
              <a:rPr lang="en-GB" sz="2600" dirty="0" smtClean="0">
                <a:latin typeface="Arial Black" panose="020B0A04020102020204" pitchFamily="34" charset="0"/>
              </a:rPr>
              <a:t>30) </a:t>
            </a:r>
            <a:r>
              <a:rPr lang="en-GB" sz="2600" dirty="0" err="1" smtClean="0">
                <a:latin typeface="Arial Black" panose="020B0A04020102020204" pitchFamily="34" charset="0"/>
              </a:rPr>
              <a:t>Pelaksanaan</a:t>
            </a:r>
            <a:r>
              <a:rPr lang="en-GB" sz="2600" dirty="0" smtClean="0">
                <a:latin typeface="Arial Black" panose="020B0A04020102020204" pitchFamily="34" charset="0"/>
              </a:rPr>
              <a:t> </a:t>
            </a:r>
            <a:r>
              <a:rPr lang="en-GB" sz="2600" dirty="0">
                <a:latin typeface="Arial Black" panose="020B0A04020102020204" pitchFamily="34" charset="0"/>
              </a:rPr>
              <a:t>SKT </a:t>
            </a:r>
            <a:r>
              <a:rPr lang="en-GB" sz="2600" dirty="0" err="1">
                <a:latin typeface="Arial Black" panose="020B0A04020102020204" pitchFamily="34" charset="0"/>
              </a:rPr>
              <a:t>dan</a:t>
            </a:r>
            <a:r>
              <a:rPr lang="en-GB" sz="2600" dirty="0">
                <a:latin typeface="Arial Black" panose="020B0A04020102020204" pitchFamily="34" charset="0"/>
              </a:rPr>
              <a:t> KPI Jabatan </a:t>
            </a:r>
            <a:r>
              <a:rPr lang="en-GB" sz="2600" dirty="0" err="1">
                <a:latin typeface="Arial Black" panose="020B0A04020102020204" pitchFamily="34" charset="0"/>
              </a:rPr>
              <a:t>perlulah</a:t>
            </a:r>
            <a:r>
              <a:rPr lang="en-GB" sz="2600" dirty="0">
                <a:latin typeface="Arial Black" panose="020B0A04020102020204" pitchFamily="34" charset="0"/>
              </a:rPr>
              <a:t> </a:t>
            </a:r>
            <a:r>
              <a:rPr lang="en-GB" sz="2600" dirty="0" err="1">
                <a:latin typeface="Arial Black" panose="020B0A04020102020204" pitchFamily="34" charset="0"/>
              </a:rPr>
              <a:t>juga</a:t>
            </a:r>
            <a:r>
              <a:rPr lang="en-GB" sz="2600" dirty="0">
                <a:latin typeface="Arial Black" panose="020B0A04020102020204" pitchFamily="34" charset="0"/>
              </a:rPr>
              <a:t> </a:t>
            </a:r>
            <a:r>
              <a:rPr lang="en-GB" sz="2600" dirty="0" err="1">
                <a:latin typeface="Arial Black" panose="020B0A04020102020204" pitchFamily="34" charset="0"/>
              </a:rPr>
              <a:t>mengambil</a:t>
            </a:r>
            <a:r>
              <a:rPr lang="en-GB" sz="2600" dirty="0">
                <a:latin typeface="Arial Black" panose="020B0A04020102020204" pitchFamily="34" charset="0"/>
              </a:rPr>
              <a:t> </a:t>
            </a:r>
            <a:r>
              <a:rPr lang="en-GB" sz="2600" dirty="0" err="1">
                <a:latin typeface="Arial Black" panose="020B0A04020102020204" pitchFamily="34" charset="0"/>
              </a:rPr>
              <a:t>kira</a:t>
            </a:r>
            <a:r>
              <a:rPr lang="en-GB" sz="2600" dirty="0">
                <a:latin typeface="Arial Black" panose="020B0A04020102020204" pitchFamily="34" charset="0"/>
              </a:rPr>
              <a:t> program-program </a:t>
            </a:r>
            <a:r>
              <a:rPr lang="en-GB" sz="2600" dirty="0" err="1">
                <a:latin typeface="Arial Black" panose="020B0A04020102020204" pitchFamily="34" charset="0"/>
              </a:rPr>
              <a:t>dalam</a:t>
            </a:r>
            <a:r>
              <a:rPr lang="en-GB" sz="2600" dirty="0">
                <a:latin typeface="Arial Black" panose="020B0A04020102020204" pitchFamily="34" charset="0"/>
              </a:rPr>
              <a:t> </a:t>
            </a:r>
            <a:r>
              <a:rPr lang="en-GB" sz="2600" dirty="0" err="1">
                <a:latin typeface="Arial Black" panose="020B0A04020102020204" pitchFamily="34" charset="0"/>
              </a:rPr>
              <a:t>Pelan</a:t>
            </a:r>
            <a:r>
              <a:rPr lang="en-GB" sz="2600" dirty="0">
                <a:latin typeface="Arial Black" panose="020B0A04020102020204" pitchFamily="34" charset="0"/>
              </a:rPr>
              <a:t> </a:t>
            </a:r>
            <a:r>
              <a:rPr lang="en-GB" sz="2600" dirty="0" err="1">
                <a:latin typeface="Arial Black" panose="020B0A04020102020204" pitchFamily="34" charset="0"/>
              </a:rPr>
              <a:t>Transformasi</a:t>
            </a:r>
            <a:r>
              <a:rPr lang="en-GB" sz="2600" dirty="0">
                <a:latin typeface="Arial Black" panose="020B0A04020102020204" pitchFamily="34" charset="0"/>
              </a:rPr>
              <a:t> </a:t>
            </a:r>
            <a:r>
              <a:rPr lang="en-GB" sz="2600" dirty="0" err="1">
                <a:latin typeface="Arial Black" panose="020B0A04020102020204" pitchFamily="34" charset="0"/>
              </a:rPr>
              <a:t>dan</a:t>
            </a:r>
            <a:r>
              <a:rPr lang="en-GB" sz="2600" dirty="0">
                <a:latin typeface="Arial Black" panose="020B0A04020102020204" pitchFamily="34" charset="0"/>
              </a:rPr>
              <a:t> </a:t>
            </a:r>
            <a:r>
              <a:rPr lang="en-GB" sz="2600" i="1" dirty="0">
                <a:latin typeface="Arial Black" panose="020B0A04020102020204" pitchFamily="34" charset="0"/>
              </a:rPr>
              <a:t>touch point</a:t>
            </a:r>
            <a:r>
              <a:rPr lang="en-GB" sz="2600" dirty="0">
                <a:latin typeface="Arial Black" panose="020B0A04020102020204" pitchFamily="34" charset="0"/>
              </a:rPr>
              <a:t> KPWKM. </a:t>
            </a:r>
            <a:endParaRPr lang="en-US" sz="26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5662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2415" y="542735"/>
            <a:ext cx="11308307" cy="5912656"/>
          </a:xfrm>
        </p:spPr>
        <p:txBody>
          <a:bodyPr>
            <a:noAutofit/>
          </a:bodyPr>
          <a:lstStyle/>
          <a:p>
            <a:pPr marL="860425" lvl="0" indent="-860425" algn="just">
              <a:lnSpc>
                <a:spcPct val="150000"/>
              </a:lnSpc>
              <a:buNone/>
            </a:pPr>
            <a:r>
              <a:rPr lang="en-GB" sz="2600" dirty="0" smtClean="0">
                <a:latin typeface="Arial Black" panose="020B0A04020102020204" pitchFamily="34" charset="0"/>
              </a:rPr>
              <a:t>“</a:t>
            </a:r>
            <a:r>
              <a:rPr lang="en-GB" sz="2600" b="1" dirty="0" smtClean="0">
                <a:latin typeface="Arial Black" panose="020B0A04020102020204" pitchFamily="34" charset="0"/>
              </a:rPr>
              <a:t>TAHUN MEMPERKASAKAN WANITA 2018”</a:t>
            </a:r>
            <a:endParaRPr lang="en-GB" sz="2600" dirty="0" smtClean="0">
              <a:latin typeface="Arial Black" panose="020B0A04020102020204" pitchFamily="34" charset="0"/>
            </a:endParaRPr>
          </a:p>
          <a:p>
            <a:pPr marL="860425" lvl="0" indent="-860425" algn="just">
              <a:lnSpc>
                <a:spcPct val="150000"/>
              </a:lnSpc>
              <a:buNone/>
            </a:pPr>
            <a:r>
              <a:rPr lang="en-GB" sz="2600" dirty="0" smtClean="0">
                <a:latin typeface="Arial Black" panose="020B0A04020102020204" pitchFamily="34" charset="0"/>
              </a:rPr>
              <a:t>31) </a:t>
            </a:r>
            <a:r>
              <a:rPr lang="en-GB" sz="2600" dirty="0" err="1" smtClean="0">
                <a:latin typeface="Arial Black" panose="020B0A04020102020204" pitchFamily="34" charset="0"/>
              </a:rPr>
              <a:t>Suka</a:t>
            </a:r>
            <a:r>
              <a:rPr lang="en-GB" sz="2600" dirty="0" smtClean="0">
                <a:latin typeface="Arial Black" panose="020B0A04020102020204" pitchFamily="34" charset="0"/>
              </a:rPr>
              <a:t> </a:t>
            </a:r>
            <a:r>
              <a:rPr lang="en-GB" sz="2600" dirty="0" err="1">
                <a:latin typeface="Arial Black" panose="020B0A04020102020204" pitchFamily="34" charset="0"/>
              </a:rPr>
              <a:t>juga</a:t>
            </a:r>
            <a:r>
              <a:rPr lang="en-GB" sz="2600" dirty="0">
                <a:latin typeface="Arial Black" panose="020B0A04020102020204" pitchFamily="34" charset="0"/>
              </a:rPr>
              <a:t> </a:t>
            </a:r>
            <a:r>
              <a:rPr lang="en-GB" sz="2600" dirty="0" err="1">
                <a:latin typeface="Arial Black" panose="020B0A04020102020204" pitchFamily="34" charset="0"/>
              </a:rPr>
              <a:t>saya</a:t>
            </a:r>
            <a:r>
              <a:rPr lang="en-GB" sz="2600" dirty="0">
                <a:latin typeface="Arial Black" panose="020B0A04020102020204" pitchFamily="34" charset="0"/>
              </a:rPr>
              <a:t> </a:t>
            </a:r>
            <a:r>
              <a:rPr lang="en-GB" sz="2600" dirty="0" err="1">
                <a:latin typeface="Arial Black" panose="020B0A04020102020204" pitchFamily="34" charset="0"/>
              </a:rPr>
              <a:t>memaklumkan</a:t>
            </a:r>
            <a:r>
              <a:rPr lang="en-GB" sz="2600" dirty="0">
                <a:latin typeface="Arial Black" panose="020B0A04020102020204" pitchFamily="34" charset="0"/>
              </a:rPr>
              <a:t> </a:t>
            </a:r>
            <a:r>
              <a:rPr lang="en-GB" sz="2600" dirty="0" err="1">
                <a:latin typeface="Arial Black" panose="020B0A04020102020204" pitchFamily="34" charset="0"/>
              </a:rPr>
              <a:t>bahawa</a:t>
            </a:r>
            <a:r>
              <a:rPr lang="en-GB" sz="2600" dirty="0">
                <a:latin typeface="Arial Black" panose="020B0A04020102020204" pitchFamily="34" charset="0"/>
              </a:rPr>
              <a:t> YB </a:t>
            </a:r>
            <a:r>
              <a:rPr lang="en-GB" sz="2600" dirty="0" err="1">
                <a:latin typeface="Arial Black" panose="020B0A04020102020204" pitchFamily="34" charset="0"/>
              </a:rPr>
              <a:t>Menteri</a:t>
            </a:r>
            <a:r>
              <a:rPr lang="en-GB" sz="2600" dirty="0">
                <a:latin typeface="Arial Black" panose="020B0A04020102020204" pitchFamily="34" charset="0"/>
              </a:rPr>
              <a:t> KPWKM </a:t>
            </a:r>
            <a:r>
              <a:rPr lang="en-GB" sz="2600" dirty="0" err="1">
                <a:latin typeface="Arial Black" panose="020B0A04020102020204" pitchFamily="34" charset="0"/>
              </a:rPr>
              <a:t>pada</a:t>
            </a:r>
            <a:r>
              <a:rPr lang="en-GB" sz="2600" dirty="0">
                <a:latin typeface="Arial Black" panose="020B0A04020102020204" pitchFamily="34" charset="0"/>
              </a:rPr>
              <a:t> 9 </a:t>
            </a:r>
            <a:r>
              <a:rPr lang="en-GB" sz="2600" dirty="0" err="1">
                <a:latin typeface="Arial Black" panose="020B0A04020102020204" pitchFamily="34" charset="0"/>
              </a:rPr>
              <a:t>Januari</a:t>
            </a:r>
            <a:r>
              <a:rPr lang="en-GB" sz="2600" dirty="0">
                <a:latin typeface="Arial Black" panose="020B0A04020102020204" pitchFamily="34" charset="0"/>
              </a:rPr>
              <a:t> 2018 </a:t>
            </a:r>
            <a:r>
              <a:rPr lang="en-GB" sz="2600" dirty="0" err="1">
                <a:latin typeface="Arial Black" panose="020B0A04020102020204" pitchFamily="34" charset="0"/>
              </a:rPr>
              <a:t>telah</a:t>
            </a:r>
            <a:r>
              <a:rPr lang="en-GB" sz="2600" dirty="0">
                <a:latin typeface="Arial Black" panose="020B0A04020102020204" pitchFamily="34" charset="0"/>
              </a:rPr>
              <a:t> </a:t>
            </a:r>
            <a:r>
              <a:rPr lang="en-GB" sz="2600" dirty="0" err="1">
                <a:latin typeface="Arial Black" panose="020B0A04020102020204" pitchFamily="34" charset="0"/>
              </a:rPr>
              <a:t>mengumumkan</a:t>
            </a:r>
            <a:r>
              <a:rPr lang="en-GB" sz="2600" dirty="0">
                <a:latin typeface="Arial Black" panose="020B0A04020102020204" pitchFamily="34" charset="0"/>
              </a:rPr>
              <a:t> </a:t>
            </a:r>
            <a:r>
              <a:rPr lang="en-GB" sz="2600" dirty="0" err="1">
                <a:latin typeface="Arial Black" panose="020B0A04020102020204" pitchFamily="34" charset="0"/>
              </a:rPr>
              <a:t>bahawa</a:t>
            </a:r>
            <a:r>
              <a:rPr lang="en-GB" sz="2600" dirty="0">
                <a:latin typeface="Arial Black" panose="020B0A04020102020204" pitchFamily="34" charset="0"/>
              </a:rPr>
              <a:t> </a:t>
            </a:r>
            <a:r>
              <a:rPr lang="en-GB" sz="2600" dirty="0" err="1">
                <a:latin typeface="Arial Black" panose="020B0A04020102020204" pitchFamily="34" charset="0"/>
              </a:rPr>
              <a:t>fokus</a:t>
            </a:r>
            <a:r>
              <a:rPr lang="en-GB" sz="2600" dirty="0">
                <a:latin typeface="Arial Black" panose="020B0A04020102020204" pitchFamily="34" charset="0"/>
              </a:rPr>
              <a:t> KPWKM </a:t>
            </a:r>
            <a:r>
              <a:rPr lang="en-GB" sz="2600" dirty="0" err="1">
                <a:latin typeface="Arial Black" panose="020B0A04020102020204" pitchFamily="34" charset="0"/>
              </a:rPr>
              <a:t>tahun</a:t>
            </a:r>
            <a:r>
              <a:rPr lang="en-GB" sz="2600" dirty="0">
                <a:latin typeface="Arial Black" panose="020B0A04020102020204" pitchFamily="34" charset="0"/>
              </a:rPr>
              <a:t> </a:t>
            </a:r>
            <a:r>
              <a:rPr lang="en-GB" sz="2600" dirty="0" err="1">
                <a:latin typeface="Arial Black" panose="020B0A04020102020204" pitchFamily="34" charset="0"/>
              </a:rPr>
              <a:t>ini</a:t>
            </a:r>
            <a:r>
              <a:rPr lang="en-GB" sz="2600" dirty="0">
                <a:latin typeface="Arial Black" panose="020B0A04020102020204" pitchFamily="34" charset="0"/>
              </a:rPr>
              <a:t> </a:t>
            </a:r>
            <a:r>
              <a:rPr lang="en-GB" sz="2600" dirty="0" err="1">
                <a:latin typeface="Arial Black" panose="020B0A04020102020204" pitchFamily="34" charset="0"/>
              </a:rPr>
              <a:t>adalah</a:t>
            </a:r>
            <a:r>
              <a:rPr lang="en-GB" sz="2600" dirty="0">
                <a:latin typeface="Arial Black" panose="020B0A04020102020204" pitchFamily="34" charset="0"/>
              </a:rPr>
              <a:t> </a:t>
            </a:r>
            <a:r>
              <a:rPr lang="en-GB" sz="2600" dirty="0" smtClean="0">
                <a:latin typeface="Arial Black" panose="020B0A04020102020204" pitchFamily="34" charset="0"/>
              </a:rPr>
              <a:t>“</a:t>
            </a:r>
            <a:r>
              <a:rPr lang="en-GB" sz="2600" b="1" dirty="0" err="1" smtClean="0">
                <a:latin typeface="Arial Black" panose="020B0A04020102020204" pitchFamily="34" charset="0"/>
              </a:rPr>
              <a:t>Tahun</a:t>
            </a:r>
            <a:r>
              <a:rPr lang="en-GB" sz="2600" b="1" dirty="0" smtClean="0">
                <a:latin typeface="Arial Black" panose="020B0A04020102020204" pitchFamily="34" charset="0"/>
              </a:rPr>
              <a:t> </a:t>
            </a:r>
            <a:r>
              <a:rPr lang="en-GB" sz="2600" b="1" dirty="0" err="1" smtClean="0">
                <a:latin typeface="Arial Black" panose="020B0A04020102020204" pitchFamily="34" charset="0"/>
              </a:rPr>
              <a:t>Memperkasakan</a:t>
            </a:r>
            <a:r>
              <a:rPr lang="en-GB" sz="2600" b="1" dirty="0" smtClean="0">
                <a:latin typeface="Arial Black" panose="020B0A04020102020204" pitchFamily="34" charset="0"/>
              </a:rPr>
              <a:t> </a:t>
            </a:r>
            <a:r>
              <a:rPr lang="en-GB" sz="2600" b="1" dirty="0" err="1">
                <a:latin typeface="Arial Black" panose="020B0A04020102020204" pitchFamily="34" charset="0"/>
              </a:rPr>
              <a:t>Wanita</a:t>
            </a:r>
            <a:r>
              <a:rPr lang="en-GB" sz="2600" b="1" dirty="0">
                <a:latin typeface="Arial Black" panose="020B0A04020102020204" pitchFamily="34" charset="0"/>
              </a:rPr>
              <a:t> </a:t>
            </a:r>
            <a:r>
              <a:rPr lang="en-GB" sz="2600" b="1" dirty="0" smtClean="0">
                <a:latin typeface="Arial Black" panose="020B0A04020102020204" pitchFamily="34" charset="0"/>
              </a:rPr>
              <a:t>2018”.</a:t>
            </a:r>
            <a:r>
              <a:rPr lang="en-GB" sz="2600" dirty="0" smtClean="0">
                <a:latin typeface="Arial Black" panose="020B0A04020102020204" pitchFamily="34" charset="0"/>
              </a:rPr>
              <a:t> </a:t>
            </a:r>
          </a:p>
          <a:p>
            <a:pPr marL="914400" lvl="0" indent="0" algn="just">
              <a:lnSpc>
                <a:spcPct val="150000"/>
              </a:lnSpc>
              <a:buNone/>
            </a:pPr>
            <a:r>
              <a:rPr lang="en-GB" sz="2600" dirty="0" err="1" smtClean="0">
                <a:latin typeface="Arial Black" panose="020B0A04020102020204" pitchFamily="34" charset="0"/>
              </a:rPr>
              <a:t>Justeru</a:t>
            </a:r>
            <a:r>
              <a:rPr lang="en-GB" sz="2600" dirty="0" smtClean="0">
                <a:latin typeface="Arial Black" panose="020B0A04020102020204" pitchFamily="34" charset="0"/>
              </a:rPr>
              <a:t> </a:t>
            </a:r>
            <a:r>
              <a:rPr lang="en-GB" sz="2600" dirty="0" err="1">
                <a:latin typeface="Arial Black" panose="020B0A04020102020204" pitchFamily="34" charset="0"/>
              </a:rPr>
              <a:t>apa-apa</a:t>
            </a:r>
            <a:r>
              <a:rPr lang="en-GB" sz="2600" dirty="0">
                <a:latin typeface="Arial Black" panose="020B0A04020102020204" pitchFamily="34" charset="0"/>
              </a:rPr>
              <a:t> </a:t>
            </a:r>
            <a:r>
              <a:rPr lang="en-GB" sz="2600" dirty="0" err="1">
                <a:latin typeface="Arial Black" panose="020B0A04020102020204" pitchFamily="34" charset="0"/>
              </a:rPr>
              <a:t>aktiviti</a:t>
            </a:r>
            <a:r>
              <a:rPr lang="en-GB" sz="2600" dirty="0">
                <a:latin typeface="Arial Black" panose="020B0A04020102020204" pitchFamily="34" charset="0"/>
              </a:rPr>
              <a:t> </a:t>
            </a:r>
            <a:r>
              <a:rPr lang="en-GB" sz="2600" dirty="0" err="1">
                <a:latin typeface="Arial Black" panose="020B0A04020102020204" pitchFamily="34" charset="0"/>
              </a:rPr>
              <a:t>dan</a:t>
            </a:r>
            <a:r>
              <a:rPr lang="en-GB" sz="2600" dirty="0">
                <a:latin typeface="Arial Black" panose="020B0A04020102020204" pitchFamily="34" charset="0"/>
              </a:rPr>
              <a:t> program yang </a:t>
            </a:r>
            <a:r>
              <a:rPr lang="en-GB" sz="2600" dirty="0" err="1">
                <a:latin typeface="Arial Black" panose="020B0A04020102020204" pitchFamily="34" charset="0"/>
              </a:rPr>
              <a:t>dirancang</a:t>
            </a:r>
            <a:r>
              <a:rPr lang="en-GB" sz="2600" dirty="0">
                <a:latin typeface="Arial Black" panose="020B0A04020102020204" pitchFamily="34" charset="0"/>
              </a:rPr>
              <a:t> </a:t>
            </a:r>
            <a:r>
              <a:rPr lang="en-GB" sz="2600" dirty="0" err="1">
                <a:latin typeface="Arial Black" panose="020B0A04020102020204" pitchFamily="34" charset="0"/>
              </a:rPr>
              <a:t>dan</a:t>
            </a:r>
            <a:r>
              <a:rPr lang="en-GB" sz="2600" dirty="0">
                <a:latin typeface="Arial Black" panose="020B0A04020102020204" pitchFamily="34" charset="0"/>
              </a:rPr>
              <a:t> </a:t>
            </a:r>
            <a:r>
              <a:rPr lang="en-GB" sz="2600" dirty="0" err="1">
                <a:latin typeface="Arial Black" panose="020B0A04020102020204" pitchFamily="34" charset="0"/>
              </a:rPr>
              <a:t>dilaksanakan</a:t>
            </a:r>
            <a:r>
              <a:rPr lang="en-GB" sz="2600" dirty="0">
                <a:latin typeface="Arial Black" panose="020B0A04020102020204" pitchFamily="34" charset="0"/>
              </a:rPr>
              <a:t> </a:t>
            </a:r>
            <a:r>
              <a:rPr lang="en-GB" sz="2600" dirty="0" err="1">
                <a:latin typeface="Arial Black" panose="020B0A04020102020204" pitchFamily="34" charset="0"/>
              </a:rPr>
              <a:t>hendaklah</a:t>
            </a:r>
            <a:r>
              <a:rPr lang="en-GB" sz="2600" dirty="0">
                <a:latin typeface="Arial Black" panose="020B0A04020102020204" pitchFamily="34" charset="0"/>
              </a:rPr>
              <a:t> </a:t>
            </a:r>
            <a:r>
              <a:rPr lang="en-GB" sz="2600" dirty="0" err="1">
                <a:latin typeface="Arial Black" panose="020B0A04020102020204" pitchFamily="34" charset="0"/>
              </a:rPr>
              <a:t>mengambil</a:t>
            </a:r>
            <a:r>
              <a:rPr lang="en-GB" sz="2600" dirty="0">
                <a:latin typeface="Arial Black" panose="020B0A04020102020204" pitchFamily="34" charset="0"/>
              </a:rPr>
              <a:t> </a:t>
            </a:r>
            <a:r>
              <a:rPr lang="en-GB" sz="2600" dirty="0" err="1">
                <a:latin typeface="Arial Black" panose="020B0A04020102020204" pitchFamily="34" charset="0"/>
              </a:rPr>
              <a:t>kira</a:t>
            </a:r>
            <a:r>
              <a:rPr lang="en-GB" sz="2600" dirty="0">
                <a:latin typeface="Arial Black" panose="020B0A04020102020204" pitchFamily="34" charset="0"/>
              </a:rPr>
              <a:t> </a:t>
            </a:r>
            <a:r>
              <a:rPr lang="en-GB" sz="2600" dirty="0" err="1">
                <a:latin typeface="Arial Black" panose="020B0A04020102020204" pitchFamily="34" charset="0"/>
              </a:rPr>
              <a:t>aspek</a:t>
            </a:r>
            <a:r>
              <a:rPr lang="en-GB" sz="2600" dirty="0">
                <a:latin typeface="Arial Black" panose="020B0A04020102020204" pitchFamily="34" charset="0"/>
              </a:rPr>
              <a:t> </a:t>
            </a:r>
            <a:r>
              <a:rPr lang="en-GB" sz="2600" dirty="0" err="1">
                <a:latin typeface="Arial Black" panose="020B0A04020102020204" pitchFamily="34" charset="0"/>
              </a:rPr>
              <a:t>ini</a:t>
            </a:r>
            <a:r>
              <a:rPr lang="en-GB" sz="2600" dirty="0">
                <a:latin typeface="Arial Black" panose="020B0A04020102020204" pitchFamily="34" charset="0"/>
              </a:rPr>
              <a:t>.</a:t>
            </a:r>
            <a:endParaRPr lang="en-US" sz="2600" dirty="0">
              <a:latin typeface="Arial Black" panose="020B0A04020102020204" pitchFamily="34" charset="0"/>
            </a:endParaRPr>
          </a:p>
          <a:p>
            <a:pPr algn="just">
              <a:lnSpc>
                <a:spcPct val="150000"/>
              </a:lnSpc>
            </a:pPr>
            <a:endParaRPr lang="en-US" sz="26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6839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357" y="365126"/>
            <a:ext cx="11499377" cy="1040594"/>
          </a:xfrm>
        </p:spPr>
        <p:txBody>
          <a:bodyPr>
            <a:noAutofit/>
          </a:bodyPr>
          <a:lstStyle/>
          <a:p>
            <a:r>
              <a:rPr lang="en-GB" sz="2400" dirty="0" err="1">
                <a:latin typeface="Arial Black" panose="020B0A04020102020204" pitchFamily="34" charset="0"/>
              </a:rPr>
              <a:t>YBrs</a:t>
            </a:r>
            <a:r>
              <a:rPr lang="en-GB" sz="2400" dirty="0">
                <a:latin typeface="Arial Black" panose="020B0A04020102020204" pitchFamily="34" charset="0"/>
              </a:rPr>
              <a:t>. Dato</a:t>
            </a:r>
            <a:r>
              <a:rPr lang="en-GB" sz="2400" dirty="0" smtClean="0">
                <a:latin typeface="Arial Black" panose="020B0A04020102020204" pitchFamily="34" charset="0"/>
              </a:rPr>
              <a:t>’/ </a:t>
            </a:r>
            <a:r>
              <a:rPr lang="en-GB" sz="2400" dirty="0" err="1" smtClean="0">
                <a:latin typeface="Arial Black" panose="020B0A04020102020204" pitchFamily="34" charset="0"/>
              </a:rPr>
              <a:t>Doktor</a:t>
            </a:r>
            <a:r>
              <a:rPr lang="en-GB" sz="2400" dirty="0" smtClean="0">
                <a:latin typeface="Arial Black" panose="020B0A04020102020204" pitchFamily="34" charset="0"/>
              </a:rPr>
              <a:t>/ Tuan-Tuan/ </a:t>
            </a:r>
            <a:r>
              <a:rPr lang="en-GB" sz="2400" dirty="0" err="1" smtClean="0">
                <a:latin typeface="Arial Black" panose="020B0A04020102020204" pitchFamily="34" charset="0"/>
              </a:rPr>
              <a:t>Puan-Puan</a:t>
            </a:r>
            <a:r>
              <a:rPr lang="en-GB" sz="2400" dirty="0" smtClean="0">
                <a:latin typeface="Arial Black" panose="020B0A04020102020204" pitchFamily="34" charset="0"/>
              </a:rPr>
              <a:t> </a:t>
            </a:r>
            <a:r>
              <a:rPr lang="en-GB" sz="2400" dirty="0">
                <a:latin typeface="Arial Black" panose="020B0A04020102020204" pitchFamily="34" charset="0"/>
              </a:rPr>
              <a:t>yang </a:t>
            </a:r>
            <a:r>
              <a:rPr lang="en-GB" sz="2400" dirty="0" err="1">
                <a:latin typeface="Arial Black" panose="020B0A04020102020204" pitchFamily="34" charset="0"/>
              </a:rPr>
              <a:t>dihormati</a:t>
            </a:r>
            <a:r>
              <a:rPr lang="en-GB" sz="2400" dirty="0">
                <a:latin typeface="Arial Black" panose="020B0A04020102020204" pitchFamily="34" charset="0"/>
              </a:rPr>
              <a:t> </a:t>
            </a:r>
            <a:r>
              <a:rPr lang="en-GB" sz="2400" dirty="0" err="1">
                <a:latin typeface="Arial Black" panose="020B0A04020102020204" pitchFamily="34" charset="0"/>
              </a:rPr>
              <a:t>sekalian</a:t>
            </a:r>
            <a:r>
              <a:rPr lang="en-GB" sz="2400" dirty="0">
                <a:latin typeface="Arial Black" panose="020B0A04020102020204" pitchFamily="34" charset="0"/>
              </a:rPr>
              <a:t>,</a:t>
            </a:r>
            <a:r>
              <a:rPr lang="en-US" sz="2400" dirty="0">
                <a:latin typeface="Arial Black" panose="020B0A04020102020204" pitchFamily="34" charset="0"/>
              </a:rPr>
              <a:t/>
            </a:r>
            <a:br>
              <a:rPr lang="en-US" sz="2400" dirty="0">
                <a:latin typeface="Arial Black" panose="020B0A04020102020204" pitchFamily="34" charset="0"/>
              </a:rPr>
            </a:br>
            <a:r>
              <a:rPr lang="en-GB" sz="2400" b="1" dirty="0">
                <a:latin typeface="Arial Black" panose="020B0A04020102020204" pitchFamily="34" charset="0"/>
              </a:rPr>
              <a:t> </a:t>
            </a:r>
            <a:r>
              <a:rPr lang="en-US" sz="2400" dirty="0">
                <a:latin typeface="Arial Black" panose="020B0A04020102020204" pitchFamily="34" charset="0"/>
              </a:rPr>
              <a:t/>
            </a:r>
            <a:br>
              <a:rPr lang="en-US" sz="2400" dirty="0">
                <a:latin typeface="Arial Black" panose="020B0A04020102020204" pitchFamily="34" charset="0"/>
              </a:rPr>
            </a:br>
            <a:r>
              <a:rPr lang="en-GB" sz="2400" b="1" dirty="0">
                <a:latin typeface="Arial Black" panose="020B0A04020102020204" pitchFamily="34" charset="0"/>
              </a:rPr>
              <a:t>PERINGATAN </a:t>
            </a:r>
            <a:r>
              <a:rPr lang="en-GB" sz="2400" b="1" dirty="0" smtClean="0">
                <a:latin typeface="Arial Black" panose="020B0A04020102020204" pitchFamily="34" charset="0"/>
              </a:rPr>
              <a:t>BERSAMA</a:t>
            </a:r>
            <a:endParaRPr lang="en-US" sz="2400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3356" y="1607261"/>
            <a:ext cx="11253717" cy="4943664"/>
          </a:xfrm>
        </p:spPr>
        <p:txBody>
          <a:bodyPr>
            <a:normAutofit fontScale="77500" lnSpcReduction="20000"/>
          </a:bodyPr>
          <a:lstStyle/>
          <a:p>
            <a:pPr marL="860425" lvl="0" indent="-860425" algn="just">
              <a:lnSpc>
                <a:spcPct val="160000"/>
              </a:lnSpc>
              <a:buNone/>
            </a:pPr>
            <a:r>
              <a:rPr lang="en-GB" dirty="0" smtClean="0">
                <a:latin typeface="Arial Black" panose="020B0A04020102020204" pitchFamily="34" charset="0"/>
              </a:rPr>
              <a:t>32)	</a:t>
            </a:r>
            <a:r>
              <a:rPr lang="en-GB" dirty="0" err="1" smtClean="0">
                <a:latin typeface="Arial Black" panose="020B0A04020102020204" pitchFamily="34" charset="0"/>
              </a:rPr>
              <a:t>Dalam</a:t>
            </a:r>
            <a:r>
              <a:rPr lang="en-GB" dirty="0" smtClean="0">
                <a:latin typeface="Arial Black" panose="020B0A04020102020204" pitchFamily="34" charset="0"/>
              </a:rPr>
              <a:t> </a:t>
            </a:r>
            <a:r>
              <a:rPr lang="en-GB" dirty="0" err="1">
                <a:latin typeface="Arial Black" panose="020B0A04020102020204" pitchFamily="34" charset="0"/>
              </a:rPr>
              <a:t>keghairahan</a:t>
            </a:r>
            <a:r>
              <a:rPr lang="en-GB" dirty="0">
                <a:latin typeface="Arial Black" panose="020B0A04020102020204" pitchFamily="34" charset="0"/>
              </a:rPr>
              <a:t> </a:t>
            </a:r>
            <a:r>
              <a:rPr lang="en-GB" dirty="0" err="1">
                <a:latin typeface="Arial Black" panose="020B0A04020102020204" pitchFamily="34" charset="0"/>
              </a:rPr>
              <a:t>kita</a:t>
            </a:r>
            <a:r>
              <a:rPr lang="en-GB" dirty="0">
                <a:latin typeface="Arial Black" panose="020B0A04020102020204" pitchFamily="34" charset="0"/>
              </a:rPr>
              <a:t> </a:t>
            </a:r>
            <a:r>
              <a:rPr lang="en-GB" dirty="0" err="1">
                <a:latin typeface="Arial Black" panose="020B0A04020102020204" pitchFamily="34" charset="0"/>
              </a:rPr>
              <a:t>bekerja</a:t>
            </a:r>
            <a:r>
              <a:rPr lang="en-GB" dirty="0">
                <a:latin typeface="Arial Black" panose="020B0A04020102020204" pitchFamily="34" charset="0"/>
              </a:rPr>
              <a:t> </a:t>
            </a:r>
            <a:r>
              <a:rPr lang="en-GB" dirty="0" err="1">
                <a:latin typeface="Arial Black" panose="020B0A04020102020204" pitchFamily="34" charset="0"/>
              </a:rPr>
              <a:t>dan</a:t>
            </a:r>
            <a:r>
              <a:rPr lang="en-GB" dirty="0">
                <a:latin typeface="Arial Black" panose="020B0A04020102020204" pitchFamily="34" charset="0"/>
              </a:rPr>
              <a:t> </a:t>
            </a:r>
            <a:r>
              <a:rPr lang="en-GB" dirty="0" err="1">
                <a:latin typeface="Arial Black" panose="020B0A04020102020204" pitchFamily="34" charset="0"/>
              </a:rPr>
              <a:t>berusaha</a:t>
            </a:r>
            <a:r>
              <a:rPr lang="en-GB" dirty="0">
                <a:latin typeface="Arial Black" panose="020B0A04020102020204" pitchFamily="34" charset="0"/>
              </a:rPr>
              <a:t> </a:t>
            </a:r>
            <a:r>
              <a:rPr lang="en-GB" dirty="0" err="1">
                <a:latin typeface="Arial Black" panose="020B0A04020102020204" pitchFamily="34" charset="0"/>
              </a:rPr>
              <a:t>untuk</a:t>
            </a:r>
            <a:r>
              <a:rPr lang="en-GB" dirty="0">
                <a:latin typeface="Arial Black" panose="020B0A04020102020204" pitchFamily="34" charset="0"/>
              </a:rPr>
              <a:t> </a:t>
            </a:r>
            <a:r>
              <a:rPr lang="en-GB" dirty="0" err="1">
                <a:latin typeface="Arial Black" panose="020B0A04020102020204" pitchFamily="34" charset="0"/>
              </a:rPr>
              <a:t>memberi</a:t>
            </a:r>
            <a:r>
              <a:rPr lang="en-GB" dirty="0">
                <a:latin typeface="Arial Black" panose="020B0A04020102020204" pitchFamily="34" charset="0"/>
              </a:rPr>
              <a:t> </a:t>
            </a:r>
            <a:r>
              <a:rPr lang="en-GB" dirty="0" err="1">
                <a:latin typeface="Arial Black" panose="020B0A04020102020204" pitchFamily="34" charset="0"/>
              </a:rPr>
              <a:t>perkhidmatan</a:t>
            </a:r>
            <a:r>
              <a:rPr lang="en-GB" dirty="0">
                <a:latin typeface="Arial Black" panose="020B0A04020102020204" pitchFamily="34" charset="0"/>
              </a:rPr>
              <a:t> yang </a:t>
            </a:r>
            <a:r>
              <a:rPr lang="en-GB" dirty="0" err="1">
                <a:latin typeface="Arial Black" panose="020B0A04020102020204" pitchFamily="34" charset="0"/>
              </a:rPr>
              <a:t>terbaik</a:t>
            </a:r>
            <a:r>
              <a:rPr lang="en-GB" dirty="0">
                <a:latin typeface="Arial Black" panose="020B0A04020102020204" pitchFamily="34" charset="0"/>
              </a:rPr>
              <a:t> </a:t>
            </a:r>
            <a:r>
              <a:rPr lang="en-GB" dirty="0" err="1">
                <a:latin typeface="Arial Black" panose="020B0A04020102020204" pitchFamily="34" charset="0"/>
              </a:rPr>
              <a:t>kepada</a:t>
            </a:r>
            <a:r>
              <a:rPr lang="en-GB" dirty="0">
                <a:latin typeface="Arial Black" panose="020B0A04020102020204" pitchFamily="34" charset="0"/>
              </a:rPr>
              <a:t> </a:t>
            </a:r>
            <a:r>
              <a:rPr lang="en-GB" dirty="0" err="1">
                <a:latin typeface="Arial Black" panose="020B0A04020102020204" pitchFamily="34" charset="0"/>
              </a:rPr>
              <a:t>masyarakat</a:t>
            </a:r>
            <a:r>
              <a:rPr lang="en-GB" dirty="0">
                <a:latin typeface="Arial Black" panose="020B0A04020102020204" pitchFamily="34" charset="0"/>
              </a:rPr>
              <a:t>, </a:t>
            </a:r>
            <a:r>
              <a:rPr lang="en-GB" dirty="0" err="1">
                <a:latin typeface="Arial Black" panose="020B0A04020102020204" pitchFamily="34" charset="0"/>
              </a:rPr>
              <a:t>jangan</a:t>
            </a:r>
            <a:r>
              <a:rPr lang="en-GB" dirty="0">
                <a:latin typeface="Arial Black" panose="020B0A04020102020204" pitchFamily="34" charset="0"/>
              </a:rPr>
              <a:t> </a:t>
            </a:r>
            <a:r>
              <a:rPr lang="en-GB" dirty="0" err="1">
                <a:latin typeface="Arial Black" panose="020B0A04020102020204" pitchFamily="34" charset="0"/>
              </a:rPr>
              <a:t>lupa</a:t>
            </a:r>
            <a:r>
              <a:rPr lang="en-GB" dirty="0">
                <a:latin typeface="Arial Black" panose="020B0A04020102020204" pitchFamily="34" charset="0"/>
              </a:rPr>
              <a:t> </a:t>
            </a:r>
            <a:r>
              <a:rPr lang="en-GB" dirty="0" err="1">
                <a:latin typeface="Arial Black" panose="020B0A04020102020204" pitchFamily="34" charset="0"/>
              </a:rPr>
              <a:t>bahawa</a:t>
            </a:r>
            <a:r>
              <a:rPr lang="en-GB" dirty="0">
                <a:latin typeface="Arial Black" panose="020B0A04020102020204" pitchFamily="34" charset="0"/>
              </a:rPr>
              <a:t> </a:t>
            </a:r>
            <a:r>
              <a:rPr lang="en-GB" dirty="0" err="1">
                <a:latin typeface="Arial Black" panose="020B0A04020102020204" pitchFamily="34" charset="0"/>
              </a:rPr>
              <a:t>sebagai</a:t>
            </a:r>
            <a:r>
              <a:rPr lang="en-GB" dirty="0">
                <a:latin typeface="Arial Black" panose="020B0A04020102020204" pitchFamily="34" charset="0"/>
              </a:rPr>
              <a:t> </a:t>
            </a:r>
            <a:r>
              <a:rPr lang="en-GB" dirty="0" err="1">
                <a:latin typeface="Arial Black" panose="020B0A04020102020204" pitchFamily="34" charset="0"/>
              </a:rPr>
              <a:t>penjawat</a:t>
            </a:r>
            <a:r>
              <a:rPr lang="en-GB" dirty="0">
                <a:latin typeface="Arial Black" panose="020B0A04020102020204" pitchFamily="34" charset="0"/>
              </a:rPr>
              <a:t> </a:t>
            </a:r>
            <a:r>
              <a:rPr lang="en-GB" dirty="0" err="1">
                <a:latin typeface="Arial Black" panose="020B0A04020102020204" pitchFamily="34" charset="0"/>
              </a:rPr>
              <a:t>awam</a:t>
            </a:r>
            <a:r>
              <a:rPr lang="en-GB" dirty="0">
                <a:latin typeface="Arial Black" panose="020B0A04020102020204" pitchFamily="34" charset="0"/>
              </a:rPr>
              <a:t> </a:t>
            </a:r>
            <a:r>
              <a:rPr lang="en-GB" dirty="0" err="1">
                <a:latin typeface="Arial Black" panose="020B0A04020102020204" pitchFamily="34" charset="0"/>
              </a:rPr>
              <a:t>kita</a:t>
            </a:r>
            <a:r>
              <a:rPr lang="en-GB" dirty="0">
                <a:latin typeface="Arial Black" panose="020B0A04020102020204" pitchFamily="34" charset="0"/>
              </a:rPr>
              <a:t> </a:t>
            </a:r>
            <a:r>
              <a:rPr lang="en-GB" dirty="0" err="1">
                <a:latin typeface="Arial Black" panose="020B0A04020102020204" pitchFamily="34" charset="0"/>
              </a:rPr>
              <a:t>adalah</a:t>
            </a:r>
            <a:r>
              <a:rPr lang="en-GB" dirty="0">
                <a:latin typeface="Arial Black" panose="020B0A04020102020204" pitchFamily="34" charset="0"/>
              </a:rPr>
              <a:t> </a:t>
            </a:r>
            <a:r>
              <a:rPr lang="en-GB" dirty="0" err="1">
                <a:latin typeface="Arial Black" panose="020B0A04020102020204" pitchFamily="34" charset="0"/>
              </a:rPr>
              <a:t>terikat</a:t>
            </a:r>
            <a:r>
              <a:rPr lang="en-GB" dirty="0">
                <a:latin typeface="Arial Black" panose="020B0A04020102020204" pitchFamily="34" charset="0"/>
              </a:rPr>
              <a:t> </a:t>
            </a:r>
            <a:r>
              <a:rPr lang="en-GB" dirty="0" err="1">
                <a:latin typeface="Arial Black" panose="020B0A04020102020204" pitchFamily="34" charset="0"/>
              </a:rPr>
              <a:t>dengan</a:t>
            </a:r>
            <a:r>
              <a:rPr lang="en-GB" dirty="0">
                <a:latin typeface="Arial Black" panose="020B0A04020102020204" pitchFamily="34" charset="0"/>
              </a:rPr>
              <a:t> </a:t>
            </a:r>
            <a:r>
              <a:rPr lang="en-GB" dirty="0" err="1">
                <a:latin typeface="Arial Black" panose="020B0A04020102020204" pitchFamily="34" charset="0"/>
              </a:rPr>
              <a:t>Akta-akta</a:t>
            </a:r>
            <a:r>
              <a:rPr lang="en-GB" dirty="0">
                <a:latin typeface="Arial Black" panose="020B0A04020102020204" pitchFamily="34" charset="0"/>
              </a:rPr>
              <a:t>, </a:t>
            </a:r>
            <a:r>
              <a:rPr lang="en-GB" dirty="0" err="1">
                <a:latin typeface="Arial Black" panose="020B0A04020102020204" pitchFamily="34" charset="0"/>
              </a:rPr>
              <a:t>Peraturan-peraturan</a:t>
            </a:r>
            <a:r>
              <a:rPr lang="en-GB" dirty="0">
                <a:latin typeface="Arial Black" panose="020B0A04020102020204" pitchFamily="34" charset="0"/>
              </a:rPr>
              <a:t>, </a:t>
            </a:r>
            <a:r>
              <a:rPr lang="en-GB" dirty="0" err="1">
                <a:latin typeface="Arial Black" panose="020B0A04020102020204" pitchFamily="34" charset="0"/>
              </a:rPr>
              <a:t>Pekeliling-pekeliling</a:t>
            </a:r>
            <a:r>
              <a:rPr lang="en-GB" dirty="0">
                <a:latin typeface="Arial Black" panose="020B0A04020102020204" pitchFamily="34" charset="0"/>
              </a:rPr>
              <a:t> </a:t>
            </a:r>
            <a:r>
              <a:rPr lang="en-GB" dirty="0" err="1">
                <a:latin typeface="Arial Black" panose="020B0A04020102020204" pitchFamily="34" charset="0"/>
              </a:rPr>
              <a:t>dan</a:t>
            </a:r>
            <a:r>
              <a:rPr lang="en-GB" dirty="0">
                <a:latin typeface="Arial Black" panose="020B0A04020102020204" pitchFamily="34" charset="0"/>
              </a:rPr>
              <a:t> </a:t>
            </a:r>
            <a:r>
              <a:rPr lang="en-GB" dirty="0" err="1">
                <a:latin typeface="Arial Black" panose="020B0A04020102020204" pitchFamily="34" charset="0"/>
              </a:rPr>
              <a:t>Arahan-arahan</a:t>
            </a:r>
            <a:r>
              <a:rPr lang="en-GB" dirty="0">
                <a:latin typeface="Arial Black" panose="020B0A04020102020204" pitchFamily="34" charset="0"/>
              </a:rPr>
              <a:t> yang </a:t>
            </a:r>
            <a:r>
              <a:rPr lang="en-GB" dirty="0" err="1">
                <a:latin typeface="Arial Black" panose="020B0A04020102020204" pitchFamily="34" charset="0"/>
              </a:rPr>
              <a:t>sedang</a:t>
            </a:r>
            <a:r>
              <a:rPr lang="en-GB" dirty="0">
                <a:latin typeface="Arial Black" panose="020B0A04020102020204" pitchFamily="34" charset="0"/>
              </a:rPr>
              <a:t> </a:t>
            </a:r>
            <a:r>
              <a:rPr lang="en-GB" dirty="0" err="1">
                <a:latin typeface="Arial Black" panose="020B0A04020102020204" pitchFamily="34" charset="0"/>
              </a:rPr>
              <a:t>berkuat</a:t>
            </a:r>
            <a:r>
              <a:rPr lang="en-GB" dirty="0">
                <a:latin typeface="Arial Black" panose="020B0A04020102020204" pitchFamily="34" charset="0"/>
              </a:rPr>
              <a:t> </a:t>
            </a:r>
            <a:r>
              <a:rPr lang="en-GB" dirty="0" err="1">
                <a:latin typeface="Arial Black" panose="020B0A04020102020204" pitchFamily="34" charset="0"/>
              </a:rPr>
              <a:t>kuasa</a:t>
            </a:r>
            <a:r>
              <a:rPr lang="en-GB" dirty="0">
                <a:latin typeface="Arial Black" panose="020B0A04020102020204" pitchFamily="34" charset="0"/>
              </a:rPr>
              <a:t> yang </a:t>
            </a:r>
            <a:r>
              <a:rPr lang="en-GB" dirty="0" err="1">
                <a:latin typeface="Arial Black" panose="020B0A04020102020204" pitchFamily="34" charset="0"/>
              </a:rPr>
              <a:t>perlu</a:t>
            </a:r>
            <a:r>
              <a:rPr lang="en-GB" dirty="0">
                <a:latin typeface="Arial Black" panose="020B0A04020102020204" pitchFamily="34" charset="0"/>
              </a:rPr>
              <a:t> </a:t>
            </a:r>
            <a:r>
              <a:rPr lang="en-GB" dirty="0" err="1">
                <a:latin typeface="Arial Black" panose="020B0A04020102020204" pitchFamily="34" charset="0"/>
              </a:rPr>
              <a:t>dipatuhi</a:t>
            </a:r>
            <a:r>
              <a:rPr lang="en-GB" dirty="0">
                <a:latin typeface="Arial Black" panose="020B0A04020102020204" pitchFamily="34" charset="0"/>
              </a:rPr>
              <a:t>. </a:t>
            </a:r>
            <a:r>
              <a:rPr lang="en-GB" dirty="0" err="1">
                <a:latin typeface="Arial Black" panose="020B0A04020102020204" pitchFamily="34" charset="0"/>
              </a:rPr>
              <a:t>Amatlah</a:t>
            </a:r>
            <a:r>
              <a:rPr lang="en-GB" dirty="0">
                <a:latin typeface="Arial Black" panose="020B0A04020102020204" pitchFamily="34" charset="0"/>
              </a:rPr>
              <a:t> </a:t>
            </a:r>
            <a:r>
              <a:rPr lang="en-GB" dirty="0" err="1">
                <a:latin typeface="Arial Black" panose="020B0A04020102020204" pitchFamily="34" charset="0"/>
              </a:rPr>
              <a:t>diharapkan</a:t>
            </a:r>
            <a:r>
              <a:rPr lang="en-GB" dirty="0">
                <a:latin typeface="Arial Black" panose="020B0A04020102020204" pitchFamily="34" charset="0"/>
              </a:rPr>
              <a:t> agar </a:t>
            </a:r>
            <a:r>
              <a:rPr lang="en-GB" dirty="0" err="1">
                <a:latin typeface="Arial Black" panose="020B0A04020102020204" pitchFamily="34" charset="0"/>
              </a:rPr>
              <a:t>pengurusan</a:t>
            </a:r>
            <a:r>
              <a:rPr lang="en-GB" dirty="0">
                <a:latin typeface="Arial Black" panose="020B0A04020102020204" pitchFamily="34" charset="0"/>
              </a:rPr>
              <a:t> </a:t>
            </a:r>
            <a:r>
              <a:rPr lang="en-GB" dirty="0" err="1">
                <a:latin typeface="Arial Black" panose="020B0A04020102020204" pitchFamily="34" charset="0"/>
              </a:rPr>
              <a:t>kewangan</a:t>
            </a:r>
            <a:r>
              <a:rPr lang="en-GB" dirty="0">
                <a:latin typeface="Arial Black" panose="020B0A04020102020204" pitchFamily="34" charset="0"/>
              </a:rPr>
              <a:t>, </a:t>
            </a:r>
            <a:r>
              <a:rPr lang="en-GB" dirty="0" err="1">
                <a:latin typeface="Arial Black" panose="020B0A04020102020204" pitchFamily="34" charset="0"/>
              </a:rPr>
              <a:t>aktiviti</a:t>
            </a:r>
            <a:r>
              <a:rPr lang="en-GB" dirty="0">
                <a:latin typeface="Arial Black" panose="020B0A04020102020204" pitchFamily="34" charset="0"/>
              </a:rPr>
              <a:t> </a:t>
            </a:r>
            <a:r>
              <a:rPr lang="en-GB" dirty="0" err="1">
                <a:latin typeface="Arial Black" panose="020B0A04020102020204" pitchFamily="34" charset="0"/>
              </a:rPr>
              <a:t>dan</a:t>
            </a:r>
            <a:r>
              <a:rPr lang="en-GB" dirty="0">
                <a:latin typeface="Arial Black" panose="020B0A04020102020204" pitchFamily="34" charset="0"/>
              </a:rPr>
              <a:t> program Jabatan </a:t>
            </a:r>
            <a:r>
              <a:rPr lang="en-GB" dirty="0" err="1">
                <a:latin typeface="Arial Black" panose="020B0A04020102020204" pitchFamily="34" charset="0"/>
              </a:rPr>
              <a:t>sentiasa</a:t>
            </a:r>
            <a:r>
              <a:rPr lang="en-GB" dirty="0">
                <a:latin typeface="Arial Black" panose="020B0A04020102020204" pitchFamily="34" charset="0"/>
              </a:rPr>
              <a:t> </a:t>
            </a:r>
            <a:r>
              <a:rPr lang="en-GB" dirty="0" err="1">
                <a:latin typeface="Arial Black" panose="020B0A04020102020204" pitchFamily="34" charset="0"/>
              </a:rPr>
              <a:t>dirancang</a:t>
            </a:r>
            <a:r>
              <a:rPr lang="en-GB" dirty="0">
                <a:latin typeface="Arial Black" panose="020B0A04020102020204" pitchFamily="34" charset="0"/>
              </a:rPr>
              <a:t> </a:t>
            </a:r>
            <a:r>
              <a:rPr lang="en-GB" dirty="0" err="1">
                <a:latin typeface="Arial Black" panose="020B0A04020102020204" pitchFamily="34" charset="0"/>
              </a:rPr>
              <a:t>dan</a:t>
            </a:r>
            <a:r>
              <a:rPr lang="en-GB" dirty="0">
                <a:latin typeface="Arial Black" panose="020B0A04020102020204" pitchFamily="34" charset="0"/>
              </a:rPr>
              <a:t> </a:t>
            </a:r>
            <a:r>
              <a:rPr lang="en-GB" dirty="0" err="1">
                <a:latin typeface="Arial Black" panose="020B0A04020102020204" pitchFamily="34" charset="0"/>
              </a:rPr>
              <a:t>dipantau</a:t>
            </a:r>
            <a:r>
              <a:rPr lang="en-GB" dirty="0">
                <a:latin typeface="Arial Black" panose="020B0A04020102020204" pitchFamily="34" charset="0"/>
              </a:rPr>
              <a:t> </a:t>
            </a:r>
            <a:r>
              <a:rPr lang="en-GB" dirty="0" err="1">
                <a:latin typeface="Arial Black" panose="020B0A04020102020204" pitchFamily="34" charset="0"/>
              </a:rPr>
              <a:t>bagi</a:t>
            </a:r>
            <a:r>
              <a:rPr lang="en-GB" dirty="0">
                <a:latin typeface="Arial Black" panose="020B0A04020102020204" pitchFamily="34" charset="0"/>
              </a:rPr>
              <a:t> </a:t>
            </a:r>
            <a:r>
              <a:rPr lang="en-GB" dirty="0" err="1">
                <a:latin typeface="Arial Black" panose="020B0A04020102020204" pitchFamily="34" charset="0"/>
              </a:rPr>
              <a:t>mengelakkan</a:t>
            </a:r>
            <a:r>
              <a:rPr lang="en-GB" dirty="0">
                <a:latin typeface="Arial Black" panose="020B0A04020102020204" pitchFamily="34" charset="0"/>
              </a:rPr>
              <a:t> </a:t>
            </a:r>
            <a:r>
              <a:rPr lang="en-GB" dirty="0" err="1">
                <a:latin typeface="Arial Black" panose="020B0A04020102020204" pitchFamily="34" charset="0"/>
              </a:rPr>
              <a:t>berlakunya</a:t>
            </a:r>
            <a:r>
              <a:rPr lang="en-GB" dirty="0">
                <a:latin typeface="Arial Black" panose="020B0A04020102020204" pitchFamily="34" charset="0"/>
              </a:rPr>
              <a:t> </a:t>
            </a:r>
            <a:r>
              <a:rPr lang="en-GB" dirty="0" err="1">
                <a:latin typeface="Arial Black" panose="020B0A04020102020204" pitchFamily="34" charset="0"/>
              </a:rPr>
              <a:t>kes-kes</a:t>
            </a:r>
            <a:r>
              <a:rPr lang="en-GB" dirty="0">
                <a:latin typeface="Arial Black" panose="020B0A04020102020204" pitchFamily="34" charset="0"/>
              </a:rPr>
              <a:t> </a:t>
            </a:r>
            <a:r>
              <a:rPr lang="en-GB" dirty="0" err="1">
                <a:latin typeface="Arial Black" panose="020B0A04020102020204" pitchFamily="34" charset="0"/>
              </a:rPr>
              <a:t>kecuaian</a:t>
            </a:r>
            <a:r>
              <a:rPr lang="en-GB" dirty="0">
                <a:latin typeface="Arial Black" panose="020B0A04020102020204" pitchFamily="34" charset="0"/>
              </a:rPr>
              <a:t>, </a:t>
            </a:r>
            <a:r>
              <a:rPr lang="en-GB" dirty="0" err="1">
                <a:latin typeface="Arial Black" panose="020B0A04020102020204" pitchFamily="34" charset="0"/>
              </a:rPr>
              <a:t>pemborosan</a:t>
            </a:r>
            <a:r>
              <a:rPr lang="en-GB" dirty="0">
                <a:latin typeface="Arial Black" panose="020B0A04020102020204" pitchFamily="34" charset="0"/>
              </a:rPr>
              <a:t>, </a:t>
            </a:r>
            <a:r>
              <a:rPr lang="en-GB" dirty="0" err="1">
                <a:latin typeface="Arial Black" panose="020B0A04020102020204" pitchFamily="34" charset="0"/>
              </a:rPr>
              <a:t>pembaziran</a:t>
            </a:r>
            <a:r>
              <a:rPr lang="en-GB" dirty="0">
                <a:latin typeface="Arial Black" panose="020B0A04020102020204" pitchFamily="34" charset="0"/>
              </a:rPr>
              <a:t>, </a:t>
            </a:r>
            <a:r>
              <a:rPr lang="en-GB" dirty="0" err="1">
                <a:latin typeface="Arial Black" panose="020B0A04020102020204" pitchFamily="34" charset="0"/>
              </a:rPr>
              <a:t>ketirisan</a:t>
            </a:r>
            <a:r>
              <a:rPr lang="en-GB" dirty="0">
                <a:latin typeface="Arial Black" panose="020B0A04020102020204" pitchFamily="34" charset="0"/>
              </a:rPr>
              <a:t> </a:t>
            </a:r>
            <a:r>
              <a:rPr lang="en-GB" dirty="0" err="1">
                <a:latin typeface="Arial Black" panose="020B0A04020102020204" pitchFamily="34" charset="0"/>
              </a:rPr>
              <a:t>seperti</a:t>
            </a:r>
            <a:r>
              <a:rPr lang="en-GB" dirty="0">
                <a:latin typeface="Arial Black" panose="020B0A04020102020204" pitchFamily="34" charset="0"/>
              </a:rPr>
              <a:t> yang </a:t>
            </a:r>
            <a:r>
              <a:rPr lang="en-GB" dirty="0" err="1">
                <a:latin typeface="Arial Black" panose="020B0A04020102020204" pitchFamily="34" charset="0"/>
              </a:rPr>
              <a:t>kerap</a:t>
            </a:r>
            <a:r>
              <a:rPr lang="en-GB" dirty="0">
                <a:latin typeface="Arial Black" panose="020B0A04020102020204" pitchFamily="34" charset="0"/>
              </a:rPr>
              <a:t> </a:t>
            </a:r>
            <a:r>
              <a:rPr lang="en-GB" dirty="0" err="1">
                <a:latin typeface="Arial Black" panose="020B0A04020102020204" pitchFamily="34" charset="0"/>
              </a:rPr>
              <a:t>didedahkan</a:t>
            </a:r>
            <a:r>
              <a:rPr lang="en-GB" dirty="0">
                <a:latin typeface="Arial Black" panose="020B0A04020102020204" pitchFamily="34" charset="0"/>
              </a:rPr>
              <a:t> </a:t>
            </a:r>
            <a:r>
              <a:rPr lang="en-GB" dirty="0" err="1">
                <a:latin typeface="Arial Black" panose="020B0A04020102020204" pitchFamily="34" charset="0"/>
              </a:rPr>
              <a:t>dalam</a:t>
            </a:r>
            <a:r>
              <a:rPr lang="en-GB" dirty="0">
                <a:latin typeface="Arial Black" panose="020B0A04020102020204" pitchFamily="34" charset="0"/>
              </a:rPr>
              <a:t> </a:t>
            </a:r>
            <a:r>
              <a:rPr lang="en-GB" dirty="0" err="1">
                <a:latin typeface="Arial Black" panose="020B0A04020102020204" pitchFamily="34" charset="0"/>
              </a:rPr>
              <a:t>Laporan</a:t>
            </a:r>
            <a:r>
              <a:rPr lang="en-GB" dirty="0">
                <a:latin typeface="Arial Black" panose="020B0A04020102020204" pitchFamily="34" charset="0"/>
              </a:rPr>
              <a:t> </a:t>
            </a:r>
            <a:r>
              <a:rPr lang="en-GB" dirty="0" err="1">
                <a:latin typeface="Arial Black" panose="020B0A04020102020204" pitchFamily="34" charset="0"/>
              </a:rPr>
              <a:t>Ketua</a:t>
            </a:r>
            <a:r>
              <a:rPr lang="en-GB" dirty="0">
                <a:latin typeface="Arial Black" panose="020B0A04020102020204" pitchFamily="34" charset="0"/>
              </a:rPr>
              <a:t> Audit Negara.</a:t>
            </a:r>
            <a:endParaRPr lang="en-US" dirty="0">
              <a:latin typeface="Arial Black" panose="020B0A04020102020204" pitchFamily="34" charset="0"/>
            </a:endParaRPr>
          </a:p>
          <a:p>
            <a:pPr marL="0" indent="0" algn="just">
              <a:lnSpc>
                <a:spcPct val="160000"/>
              </a:lnSpc>
              <a:buNone/>
            </a:pPr>
            <a:endParaRPr lang="en-US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3508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5244" y="610972"/>
            <a:ext cx="11117239" cy="5339451"/>
          </a:xfrm>
        </p:spPr>
        <p:txBody>
          <a:bodyPr>
            <a:normAutofit fontScale="70000" lnSpcReduction="20000"/>
          </a:bodyPr>
          <a:lstStyle/>
          <a:p>
            <a:pPr marL="914400" indent="-914400" algn="just">
              <a:lnSpc>
                <a:spcPct val="160000"/>
              </a:lnSpc>
              <a:buNone/>
            </a:pPr>
            <a:r>
              <a:rPr lang="en-US" dirty="0" smtClean="0">
                <a:latin typeface="Arial Black" panose="020B0A04020102020204" pitchFamily="34" charset="0"/>
              </a:rPr>
              <a:t>UCAPAN TAHNIAH</a:t>
            </a:r>
          </a:p>
          <a:p>
            <a:pPr marL="914400" indent="-914400" algn="just">
              <a:lnSpc>
                <a:spcPct val="160000"/>
              </a:lnSpc>
              <a:buNone/>
            </a:pPr>
            <a:r>
              <a:rPr lang="en-US" dirty="0" smtClean="0">
                <a:latin typeface="Arial Black" panose="020B0A04020102020204" pitchFamily="34" charset="0"/>
              </a:rPr>
              <a:t>33)	</a:t>
            </a:r>
            <a:r>
              <a:rPr lang="en-US" dirty="0" err="1" smtClean="0">
                <a:latin typeface="Arial Black" panose="020B0A04020102020204" pitchFamily="34" charset="0"/>
              </a:rPr>
              <a:t>Pada</a:t>
            </a:r>
            <a:r>
              <a:rPr lang="en-US" dirty="0" smtClean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kesempatan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ini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 smtClean="0">
                <a:latin typeface="Arial Black" panose="020B0A04020102020204" pitchFamily="34" charset="0"/>
              </a:rPr>
              <a:t>juga</a:t>
            </a:r>
            <a:r>
              <a:rPr lang="en-US" dirty="0" smtClean="0">
                <a:latin typeface="Arial Black" panose="020B0A04020102020204" pitchFamily="34" charset="0"/>
              </a:rPr>
              <a:t> </a:t>
            </a:r>
            <a:r>
              <a:rPr lang="en-US" dirty="0" err="1" smtClean="0">
                <a:latin typeface="Arial Black" panose="020B0A04020102020204" pitchFamily="34" charset="0"/>
              </a:rPr>
              <a:t>saya</a:t>
            </a:r>
            <a:r>
              <a:rPr lang="en-US" dirty="0" smtClean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ingin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mengucapkan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smtClean="0">
                <a:latin typeface="Arial Black" panose="020B0A04020102020204" pitchFamily="34" charset="0"/>
              </a:rPr>
              <a:t>“</a:t>
            </a:r>
            <a:r>
              <a:rPr lang="en-US" b="1" dirty="0" err="1" smtClean="0">
                <a:latin typeface="Arial Black" panose="020B0A04020102020204" pitchFamily="34" charset="0"/>
              </a:rPr>
              <a:t>Tahniah</a:t>
            </a:r>
            <a:r>
              <a:rPr lang="en-US" b="1" dirty="0" smtClean="0">
                <a:latin typeface="Arial Black" panose="020B0A04020102020204" pitchFamily="34" charset="0"/>
              </a:rPr>
              <a:t>” </a:t>
            </a:r>
            <a:r>
              <a:rPr lang="en-US" dirty="0" err="1">
                <a:latin typeface="Arial Black" panose="020B0A04020102020204" pitchFamily="34" charset="0"/>
              </a:rPr>
              <a:t>kepada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Ibu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Pejabat</a:t>
            </a:r>
            <a:r>
              <a:rPr lang="en-US" dirty="0">
                <a:latin typeface="Arial Black" panose="020B0A04020102020204" pitchFamily="34" charset="0"/>
              </a:rPr>
              <a:t> JKM </a:t>
            </a:r>
            <a:r>
              <a:rPr lang="en-US" dirty="0" err="1">
                <a:latin typeface="Arial Black" panose="020B0A04020102020204" pitchFamily="34" charset="0"/>
              </a:rPr>
              <a:t>dan</a:t>
            </a:r>
            <a:r>
              <a:rPr lang="en-US" dirty="0">
                <a:latin typeface="Arial Black" panose="020B0A04020102020204" pitchFamily="34" charset="0"/>
              </a:rPr>
              <a:t> JKM Wilayah Persekutuan Kuala Lumpur yang </a:t>
            </a:r>
            <a:r>
              <a:rPr lang="en-US" dirty="0" err="1">
                <a:latin typeface="Arial Black" panose="020B0A04020102020204" pitchFamily="34" charset="0"/>
              </a:rPr>
              <a:t>telah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diiktiraf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b="1" dirty="0" err="1">
                <a:latin typeface="Arial Black" panose="020B0A04020102020204" pitchFamily="34" charset="0"/>
              </a:rPr>
              <a:t>Cemerlang</a:t>
            </a:r>
            <a:r>
              <a:rPr lang="en-US" b="1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dalam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b="1" dirty="0" err="1">
                <a:latin typeface="Arial Black" panose="020B0A04020102020204" pitchFamily="34" charset="0"/>
              </a:rPr>
              <a:t>Prestasi</a:t>
            </a:r>
            <a:r>
              <a:rPr lang="en-US" b="1" dirty="0">
                <a:latin typeface="Arial Black" panose="020B0A04020102020204" pitchFamily="34" charset="0"/>
              </a:rPr>
              <a:t> </a:t>
            </a:r>
            <a:r>
              <a:rPr lang="en-US" b="1" dirty="0" err="1">
                <a:latin typeface="Arial Black" panose="020B0A04020102020204" pitchFamily="34" charset="0"/>
              </a:rPr>
              <a:t>Naziran</a:t>
            </a:r>
            <a:r>
              <a:rPr lang="en-US" b="1" dirty="0">
                <a:latin typeface="Arial Black" panose="020B0A04020102020204" pitchFamily="34" charset="0"/>
              </a:rPr>
              <a:t> </a:t>
            </a:r>
            <a:r>
              <a:rPr lang="en-US" b="1" dirty="0" err="1">
                <a:latin typeface="Arial Black" panose="020B0A04020102020204" pitchFamily="34" charset="0"/>
              </a:rPr>
              <a:t>eSPKB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sepanjang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tahun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b="1" dirty="0">
                <a:latin typeface="Arial Black" panose="020B0A04020102020204" pitchFamily="34" charset="0"/>
              </a:rPr>
              <a:t>2017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iaitu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b="1" dirty="0">
                <a:latin typeface="Arial Black" panose="020B0A04020102020204" pitchFamily="34" charset="0"/>
              </a:rPr>
              <a:t>93.61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bagi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b="1" dirty="0" err="1">
                <a:latin typeface="Arial Black" panose="020B0A04020102020204" pitchFamily="34" charset="0"/>
              </a:rPr>
              <a:t>Ibu</a:t>
            </a:r>
            <a:r>
              <a:rPr lang="en-US" b="1" dirty="0">
                <a:latin typeface="Arial Black" panose="020B0A04020102020204" pitchFamily="34" charset="0"/>
              </a:rPr>
              <a:t> </a:t>
            </a:r>
            <a:r>
              <a:rPr lang="en-US" b="1" dirty="0" err="1">
                <a:latin typeface="Arial Black" panose="020B0A04020102020204" pitchFamily="34" charset="0"/>
              </a:rPr>
              <a:t>Pejabat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b="1" dirty="0">
                <a:latin typeface="Arial Black" panose="020B0A04020102020204" pitchFamily="34" charset="0"/>
              </a:rPr>
              <a:t>JKM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dan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b="1" dirty="0">
                <a:latin typeface="Arial Black" panose="020B0A04020102020204" pitchFamily="34" charset="0"/>
              </a:rPr>
              <a:t>93.84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bagi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b="1" dirty="0">
                <a:latin typeface="Arial Black" panose="020B0A04020102020204" pitchFamily="34" charset="0"/>
              </a:rPr>
              <a:t>JKM WP KL</a:t>
            </a:r>
            <a:r>
              <a:rPr lang="en-US" dirty="0">
                <a:latin typeface="Arial Black" panose="020B0A04020102020204" pitchFamily="34" charset="0"/>
              </a:rPr>
              <a:t>. </a:t>
            </a:r>
            <a:endParaRPr lang="en-US" dirty="0" smtClean="0">
              <a:latin typeface="Arial Black" panose="020B0A04020102020204" pitchFamily="34" charset="0"/>
            </a:endParaRPr>
          </a:p>
          <a:p>
            <a:pPr marL="914400" indent="0" algn="just">
              <a:lnSpc>
                <a:spcPct val="160000"/>
              </a:lnSpc>
              <a:buNone/>
            </a:pPr>
            <a:r>
              <a:rPr lang="en-US" dirty="0" err="1" smtClean="0">
                <a:latin typeface="Arial Black" panose="020B0A04020102020204" pitchFamily="34" charset="0"/>
              </a:rPr>
              <a:t>Justeru</a:t>
            </a:r>
            <a:r>
              <a:rPr lang="en-US" dirty="0">
                <a:latin typeface="Arial Black" panose="020B0A04020102020204" pitchFamily="34" charset="0"/>
              </a:rPr>
              <a:t>, </a:t>
            </a:r>
            <a:r>
              <a:rPr lang="en-US" dirty="0" err="1">
                <a:latin typeface="Arial Black" panose="020B0A04020102020204" pitchFamily="34" charset="0"/>
              </a:rPr>
              <a:t>adalah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menjadi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harapan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saya</a:t>
            </a:r>
            <a:r>
              <a:rPr lang="en-US" dirty="0">
                <a:latin typeface="Arial Black" panose="020B0A04020102020204" pitchFamily="34" charset="0"/>
              </a:rPr>
              <a:t> agar </a:t>
            </a:r>
            <a:r>
              <a:rPr lang="en-US" dirty="0" err="1">
                <a:latin typeface="Arial Black" panose="020B0A04020102020204" pitchFamily="34" charset="0"/>
              </a:rPr>
              <a:t>semua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Bahagian</a:t>
            </a:r>
            <a:r>
              <a:rPr lang="en-US" dirty="0">
                <a:latin typeface="Arial Black" panose="020B0A04020102020204" pitchFamily="34" charset="0"/>
              </a:rPr>
              <a:t> di </a:t>
            </a:r>
            <a:r>
              <a:rPr lang="en-US" dirty="0" err="1">
                <a:latin typeface="Arial Black" panose="020B0A04020102020204" pitchFamily="34" charset="0"/>
              </a:rPr>
              <a:t>Ibu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Pejabat</a:t>
            </a:r>
            <a:r>
              <a:rPr lang="en-US" dirty="0">
                <a:latin typeface="Arial Black" panose="020B0A04020102020204" pitchFamily="34" charset="0"/>
              </a:rPr>
              <a:t> JKM </a:t>
            </a:r>
            <a:r>
              <a:rPr lang="en-US" dirty="0" err="1">
                <a:latin typeface="Arial Black" panose="020B0A04020102020204" pitchFamily="34" charset="0"/>
              </a:rPr>
              <a:t>terus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memberikan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kerjasama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dalam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mengekalkan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prestasi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cemerlang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berkenaan</a:t>
            </a:r>
            <a:r>
              <a:rPr lang="en-US" dirty="0">
                <a:latin typeface="Arial Black" panose="020B0A04020102020204" pitchFamily="34" charset="0"/>
              </a:rPr>
              <a:t>. </a:t>
            </a:r>
            <a:r>
              <a:rPr lang="en-US" dirty="0" err="1">
                <a:latin typeface="Arial Black" panose="020B0A04020102020204" pitchFamily="34" charset="0"/>
              </a:rPr>
              <a:t>Begitu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juga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dengan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semua</a:t>
            </a:r>
            <a:r>
              <a:rPr lang="en-US" dirty="0">
                <a:latin typeface="Arial Black" panose="020B0A04020102020204" pitchFamily="34" charset="0"/>
              </a:rPr>
              <a:t> JKM Negeri, Daerah </a:t>
            </a:r>
            <a:r>
              <a:rPr lang="en-US" dirty="0" err="1">
                <a:latin typeface="Arial Black" panose="020B0A04020102020204" pitchFamily="34" charset="0"/>
              </a:rPr>
              <a:t>dan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Institusi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smtClean="0">
                <a:latin typeface="Arial Black" panose="020B0A04020102020204" pitchFamily="34" charset="0"/>
              </a:rPr>
              <a:t>JKM agar </a:t>
            </a:r>
            <a:r>
              <a:rPr lang="en-US" dirty="0" err="1" smtClean="0">
                <a:latin typeface="Arial Black" panose="020B0A04020102020204" pitchFamily="34" charset="0"/>
              </a:rPr>
              <a:t>sentiasa</a:t>
            </a:r>
            <a:r>
              <a:rPr lang="en-US" dirty="0" smtClean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berusaha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menjaga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nama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baik</a:t>
            </a:r>
            <a:r>
              <a:rPr lang="en-US" dirty="0">
                <a:latin typeface="Arial Black" panose="020B0A04020102020204" pitchFamily="34" charset="0"/>
              </a:rPr>
              <a:t> JKM.</a:t>
            </a:r>
          </a:p>
        </p:txBody>
      </p:sp>
    </p:spTree>
    <p:extLst>
      <p:ext uri="{BB962C8B-B14F-4D97-AF65-F5344CB8AC3E}">
        <p14:creationId xmlns:p14="http://schemas.microsoft.com/office/powerpoint/2010/main" val="1501533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4174" y="269779"/>
            <a:ext cx="11403843" cy="5762531"/>
          </a:xfrm>
        </p:spPr>
        <p:txBody>
          <a:bodyPr>
            <a:noAutofit/>
          </a:bodyPr>
          <a:lstStyle/>
          <a:p>
            <a:pPr marL="860425" lvl="0" indent="-860425" algn="just">
              <a:lnSpc>
                <a:spcPct val="150000"/>
              </a:lnSpc>
              <a:buNone/>
            </a:pPr>
            <a:r>
              <a:rPr lang="en-GB" sz="2600" dirty="0" smtClean="0">
                <a:latin typeface="Arial Black" panose="020B0A04020102020204" pitchFamily="34" charset="0"/>
              </a:rPr>
              <a:t>34)	</a:t>
            </a:r>
            <a:r>
              <a:rPr lang="en-GB" sz="2600" dirty="0" err="1" smtClean="0">
                <a:latin typeface="Arial Black" panose="020B0A04020102020204" pitchFamily="34" charset="0"/>
              </a:rPr>
              <a:t>Marilah</a:t>
            </a:r>
            <a:r>
              <a:rPr lang="en-GB" sz="2600" dirty="0" smtClean="0">
                <a:latin typeface="Arial Black" panose="020B0A04020102020204" pitchFamily="34" charset="0"/>
              </a:rPr>
              <a:t> </a:t>
            </a:r>
            <a:r>
              <a:rPr lang="en-GB" sz="2600" dirty="0" err="1">
                <a:latin typeface="Arial Black" panose="020B0A04020102020204" pitchFamily="34" charset="0"/>
              </a:rPr>
              <a:t>kita</a:t>
            </a:r>
            <a:r>
              <a:rPr lang="en-GB" sz="2600" dirty="0">
                <a:latin typeface="Arial Black" panose="020B0A04020102020204" pitchFamily="34" charset="0"/>
              </a:rPr>
              <a:t> </a:t>
            </a:r>
            <a:r>
              <a:rPr lang="en-GB" sz="2600" dirty="0" err="1">
                <a:latin typeface="Arial Black" panose="020B0A04020102020204" pitchFamily="34" charset="0"/>
              </a:rPr>
              <a:t>bersama-sama</a:t>
            </a:r>
            <a:r>
              <a:rPr lang="en-GB" sz="2600" dirty="0">
                <a:latin typeface="Arial Black" panose="020B0A04020102020204" pitchFamily="34" charset="0"/>
              </a:rPr>
              <a:t> </a:t>
            </a:r>
            <a:r>
              <a:rPr lang="en-GB" sz="2600" dirty="0" err="1">
                <a:latin typeface="Arial Black" panose="020B0A04020102020204" pitchFamily="34" charset="0"/>
              </a:rPr>
              <a:t>bangkit</a:t>
            </a:r>
            <a:r>
              <a:rPr lang="en-GB" sz="2600" dirty="0">
                <a:latin typeface="Arial Black" panose="020B0A04020102020204" pitchFamily="34" charset="0"/>
              </a:rPr>
              <a:t>, </a:t>
            </a:r>
            <a:r>
              <a:rPr lang="en-GB" sz="2600" dirty="0" err="1">
                <a:latin typeface="Arial Black" panose="020B0A04020102020204" pitchFamily="34" charset="0"/>
              </a:rPr>
              <a:t>berbakti</a:t>
            </a:r>
            <a:r>
              <a:rPr lang="en-GB" sz="2600" dirty="0">
                <a:latin typeface="Arial Black" panose="020B0A04020102020204" pitchFamily="34" charset="0"/>
              </a:rPr>
              <a:t> </a:t>
            </a:r>
            <a:r>
              <a:rPr lang="en-GB" sz="2600" dirty="0" err="1">
                <a:latin typeface="Arial Black" panose="020B0A04020102020204" pitchFamily="34" charset="0"/>
              </a:rPr>
              <a:t>untuk</a:t>
            </a:r>
            <a:r>
              <a:rPr lang="en-GB" sz="2600" dirty="0">
                <a:latin typeface="Arial Black" panose="020B0A04020102020204" pitchFamily="34" charset="0"/>
              </a:rPr>
              <a:t> </a:t>
            </a:r>
            <a:r>
              <a:rPr lang="en-GB" sz="2600" dirty="0" err="1">
                <a:latin typeface="Arial Black" panose="020B0A04020102020204" pitchFamily="34" charset="0"/>
              </a:rPr>
              <a:t>mencipta</a:t>
            </a:r>
            <a:r>
              <a:rPr lang="en-GB" sz="2600" dirty="0">
                <a:latin typeface="Arial Black" panose="020B0A04020102020204" pitchFamily="34" charset="0"/>
              </a:rPr>
              <a:t> </a:t>
            </a:r>
            <a:r>
              <a:rPr lang="en-GB" sz="2600" dirty="0" err="1">
                <a:latin typeface="Arial Black" panose="020B0A04020102020204" pitchFamily="34" charset="0"/>
              </a:rPr>
              <a:t>lebih</a:t>
            </a:r>
            <a:r>
              <a:rPr lang="en-GB" sz="2600" dirty="0">
                <a:latin typeface="Arial Black" panose="020B0A04020102020204" pitchFamily="34" charset="0"/>
              </a:rPr>
              <a:t> </a:t>
            </a:r>
            <a:r>
              <a:rPr lang="en-GB" sz="2600" dirty="0" err="1">
                <a:latin typeface="Arial Black" panose="020B0A04020102020204" pitchFamily="34" charset="0"/>
              </a:rPr>
              <a:t>kegemilangan</a:t>
            </a:r>
            <a:r>
              <a:rPr lang="en-GB" sz="2600" dirty="0">
                <a:latin typeface="Arial Black" panose="020B0A04020102020204" pitchFamily="34" charset="0"/>
              </a:rPr>
              <a:t> demi </a:t>
            </a:r>
            <a:r>
              <a:rPr lang="en-GB" sz="2600" dirty="0" err="1">
                <a:latin typeface="Arial Black" panose="020B0A04020102020204" pitchFamily="34" charset="0"/>
              </a:rPr>
              <a:t>masa</a:t>
            </a:r>
            <a:r>
              <a:rPr lang="en-GB" sz="2600" dirty="0">
                <a:latin typeface="Arial Black" panose="020B0A04020102020204" pitchFamily="34" charset="0"/>
              </a:rPr>
              <a:t> </a:t>
            </a:r>
            <a:r>
              <a:rPr lang="en-GB" sz="2600" dirty="0" err="1">
                <a:latin typeface="Arial Black" panose="020B0A04020102020204" pitchFamily="34" charset="0"/>
              </a:rPr>
              <a:t>depan</a:t>
            </a:r>
            <a:r>
              <a:rPr lang="en-GB" sz="2600" dirty="0">
                <a:latin typeface="Arial Black" panose="020B0A04020102020204" pitchFamily="34" charset="0"/>
              </a:rPr>
              <a:t> JKM, </a:t>
            </a:r>
            <a:r>
              <a:rPr lang="en-GB" sz="2600" dirty="0" err="1">
                <a:latin typeface="Arial Black" panose="020B0A04020102020204" pitchFamily="34" charset="0"/>
              </a:rPr>
              <a:t>profesyen</a:t>
            </a:r>
            <a:r>
              <a:rPr lang="en-GB" sz="2600" dirty="0">
                <a:latin typeface="Arial Black" panose="020B0A04020102020204" pitchFamily="34" charset="0"/>
              </a:rPr>
              <a:t> </a:t>
            </a:r>
            <a:r>
              <a:rPr lang="en-GB" sz="2600" dirty="0" err="1">
                <a:latin typeface="Arial Black" panose="020B0A04020102020204" pitchFamily="34" charset="0"/>
              </a:rPr>
              <a:t>kerja</a:t>
            </a:r>
            <a:r>
              <a:rPr lang="en-GB" sz="2600" dirty="0">
                <a:latin typeface="Arial Black" panose="020B0A04020102020204" pitchFamily="34" charset="0"/>
              </a:rPr>
              <a:t> </a:t>
            </a:r>
            <a:r>
              <a:rPr lang="en-GB" sz="2600" dirty="0" err="1">
                <a:latin typeface="Arial Black" panose="020B0A04020102020204" pitchFamily="34" charset="0"/>
              </a:rPr>
              <a:t>sosial</a:t>
            </a:r>
            <a:r>
              <a:rPr lang="en-GB" sz="2600" dirty="0">
                <a:latin typeface="Arial Black" panose="020B0A04020102020204" pitchFamily="34" charset="0"/>
              </a:rPr>
              <a:t> </a:t>
            </a:r>
            <a:r>
              <a:rPr lang="en-GB" sz="2600" dirty="0" err="1">
                <a:latin typeface="Arial Black" panose="020B0A04020102020204" pitchFamily="34" charset="0"/>
              </a:rPr>
              <a:t>dan</a:t>
            </a:r>
            <a:r>
              <a:rPr lang="en-GB" sz="2600" dirty="0">
                <a:latin typeface="Arial Black" panose="020B0A04020102020204" pitchFamily="34" charset="0"/>
              </a:rPr>
              <a:t> </a:t>
            </a:r>
            <a:r>
              <a:rPr lang="en-GB" sz="2600" dirty="0" err="1">
                <a:latin typeface="Arial Black" panose="020B0A04020102020204" pitchFamily="34" charset="0"/>
              </a:rPr>
              <a:t>kesejahteraan</a:t>
            </a:r>
            <a:r>
              <a:rPr lang="en-GB" sz="2600" dirty="0">
                <a:latin typeface="Arial Black" panose="020B0A04020102020204" pitchFamily="34" charset="0"/>
              </a:rPr>
              <a:t> </a:t>
            </a:r>
            <a:r>
              <a:rPr lang="en-GB" sz="2600" dirty="0" err="1">
                <a:latin typeface="Arial Black" panose="020B0A04020102020204" pitchFamily="34" charset="0"/>
              </a:rPr>
              <a:t>masyarakat</a:t>
            </a:r>
            <a:r>
              <a:rPr lang="en-GB" sz="2600" dirty="0">
                <a:latin typeface="Arial Black" panose="020B0A04020102020204" pitchFamily="34" charset="0"/>
              </a:rPr>
              <a:t> Malaysia. </a:t>
            </a:r>
            <a:r>
              <a:rPr lang="en-GB" sz="2600" dirty="0" err="1">
                <a:latin typeface="Arial Black" panose="020B0A04020102020204" pitchFamily="34" charset="0"/>
              </a:rPr>
              <a:t>Ibarat</a:t>
            </a:r>
            <a:r>
              <a:rPr lang="en-GB" sz="2600" dirty="0">
                <a:latin typeface="Arial Black" panose="020B0A04020102020204" pitchFamily="34" charset="0"/>
              </a:rPr>
              <a:t> kata-kata:</a:t>
            </a:r>
            <a:endParaRPr lang="en-US" sz="2600" dirty="0">
              <a:latin typeface="Arial Black" panose="020B0A04020102020204" pitchFamily="34" charset="0"/>
            </a:endParaRPr>
          </a:p>
          <a:p>
            <a:pPr algn="just">
              <a:lnSpc>
                <a:spcPct val="100000"/>
              </a:lnSpc>
            </a:pPr>
            <a:endParaRPr lang="en-US" sz="2600" dirty="0">
              <a:latin typeface="Arial Black" panose="020B0A04020102020204" pitchFamily="34" charset="0"/>
            </a:endParaRPr>
          </a:p>
          <a:p>
            <a:pPr marL="914400" indent="0" algn="just">
              <a:lnSpc>
                <a:spcPct val="150000"/>
              </a:lnSpc>
              <a:buNone/>
            </a:pPr>
            <a:r>
              <a:rPr lang="en-GB" sz="2600" b="1" dirty="0">
                <a:latin typeface="Arial Black" panose="020B0A04020102020204" pitchFamily="34" charset="0"/>
              </a:rPr>
              <a:t>“</a:t>
            </a:r>
            <a:r>
              <a:rPr lang="en-GB" sz="2600" b="1" dirty="0" err="1">
                <a:latin typeface="Arial Black" panose="020B0A04020102020204" pitchFamily="34" charset="0"/>
              </a:rPr>
              <a:t>Lontarkan</a:t>
            </a:r>
            <a:r>
              <a:rPr lang="en-GB" sz="2600" b="1" dirty="0">
                <a:latin typeface="Arial Black" panose="020B0A04020102020204" pitchFamily="34" charset="0"/>
              </a:rPr>
              <a:t> </a:t>
            </a:r>
            <a:r>
              <a:rPr lang="en-GB" sz="2600" b="1" dirty="0" err="1">
                <a:latin typeface="Arial Black" panose="020B0A04020102020204" pitchFamily="34" charset="0"/>
              </a:rPr>
              <a:t>impian</a:t>
            </a:r>
            <a:r>
              <a:rPr lang="en-GB" sz="2600" b="1" dirty="0">
                <a:latin typeface="Arial Black" panose="020B0A04020102020204" pitchFamily="34" charset="0"/>
              </a:rPr>
              <a:t> </a:t>
            </a:r>
            <a:r>
              <a:rPr lang="en-GB" sz="2600" b="1" dirty="0" err="1">
                <a:latin typeface="Arial Black" panose="020B0A04020102020204" pitchFamily="34" charset="0"/>
              </a:rPr>
              <a:t>dan</a:t>
            </a:r>
            <a:r>
              <a:rPr lang="en-GB" sz="2600" b="1" dirty="0">
                <a:latin typeface="Arial Black" panose="020B0A04020102020204" pitchFamily="34" charset="0"/>
              </a:rPr>
              <a:t> </a:t>
            </a:r>
            <a:r>
              <a:rPr lang="en-GB" sz="2600" b="1" dirty="0" err="1">
                <a:latin typeface="Arial Black" panose="020B0A04020102020204" pitchFamily="34" charset="0"/>
              </a:rPr>
              <a:t>cita-cita</a:t>
            </a:r>
            <a:r>
              <a:rPr lang="en-GB" sz="2600" b="1" dirty="0">
                <a:latin typeface="Arial Black" panose="020B0A04020102020204" pitchFamily="34" charset="0"/>
              </a:rPr>
              <a:t> </a:t>
            </a:r>
            <a:r>
              <a:rPr lang="en-GB" sz="2600" b="1" dirty="0" err="1">
                <a:latin typeface="Arial Black" panose="020B0A04020102020204" pitchFamily="34" charset="0"/>
              </a:rPr>
              <a:t>setinggi</a:t>
            </a:r>
            <a:r>
              <a:rPr lang="en-GB" sz="2600" b="1" dirty="0">
                <a:latin typeface="Arial Black" panose="020B0A04020102020204" pitchFamily="34" charset="0"/>
              </a:rPr>
              <a:t> </a:t>
            </a:r>
            <a:r>
              <a:rPr lang="en-GB" sz="2600" b="1" dirty="0" err="1">
                <a:latin typeface="Arial Black" panose="020B0A04020102020204" pitchFamily="34" charset="0"/>
              </a:rPr>
              <a:t>langit</a:t>
            </a:r>
            <a:r>
              <a:rPr lang="en-GB" sz="2600" b="1" dirty="0">
                <a:latin typeface="Arial Black" panose="020B0A04020102020204" pitchFamily="34" charset="0"/>
              </a:rPr>
              <a:t>, </a:t>
            </a:r>
            <a:r>
              <a:rPr lang="en-GB" sz="2600" b="1" dirty="0" err="1">
                <a:latin typeface="Arial Black" panose="020B0A04020102020204" pitchFamily="34" charset="0"/>
              </a:rPr>
              <a:t>walau</a:t>
            </a:r>
            <a:r>
              <a:rPr lang="en-GB" sz="2600" b="1" dirty="0">
                <a:latin typeface="Arial Black" panose="020B0A04020102020204" pitchFamily="34" charset="0"/>
              </a:rPr>
              <a:t> </a:t>
            </a:r>
            <a:r>
              <a:rPr lang="en-GB" sz="2600" b="1" dirty="0" err="1">
                <a:latin typeface="Arial Black" panose="020B0A04020102020204" pitchFamily="34" charset="0"/>
              </a:rPr>
              <a:t>jatuh</a:t>
            </a:r>
            <a:r>
              <a:rPr lang="en-GB" sz="2600" b="1" dirty="0">
                <a:latin typeface="Arial Black" panose="020B0A04020102020204" pitchFamily="34" charset="0"/>
              </a:rPr>
              <a:t> </a:t>
            </a:r>
            <a:r>
              <a:rPr lang="en-GB" sz="2600" b="1" dirty="0" err="1">
                <a:latin typeface="Arial Black" panose="020B0A04020102020204" pitchFamily="34" charset="0"/>
              </a:rPr>
              <a:t>sekalipun</a:t>
            </a:r>
            <a:r>
              <a:rPr lang="en-GB" sz="2600" b="1" dirty="0">
                <a:latin typeface="Arial Black" panose="020B0A04020102020204" pitchFamily="34" charset="0"/>
              </a:rPr>
              <a:t>, </a:t>
            </a:r>
            <a:r>
              <a:rPr lang="en-GB" sz="2600" b="1" dirty="0" err="1">
                <a:latin typeface="Arial Black" panose="020B0A04020102020204" pitchFamily="34" charset="0"/>
              </a:rPr>
              <a:t>ia</a:t>
            </a:r>
            <a:r>
              <a:rPr lang="en-GB" sz="2600" b="1" dirty="0">
                <a:latin typeface="Arial Black" panose="020B0A04020102020204" pitchFamily="34" charset="0"/>
              </a:rPr>
              <a:t> </a:t>
            </a:r>
            <a:r>
              <a:rPr lang="en-GB" sz="2600" b="1" dirty="0" err="1">
                <a:latin typeface="Arial Black" panose="020B0A04020102020204" pitchFamily="34" charset="0"/>
              </a:rPr>
              <a:t>jatuh</a:t>
            </a:r>
            <a:r>
              <a:rPr lang="en-GB" sz="2600" b="1" dirty="0">
                <a:latin typeface="Arial Black" panose="020B0A04020102020204" pitchFamily="34" charset="0"/>
              </a:rPr>
              <a:t> di </a:t>
            </a:r>
            <a:r>
              <a:rPr lang="en-GB" sz="2600" b="1" dirty="0" err="1">
                <a:latin typeface="Arial Black" panose="020B0A04020102020204" pitchFamily="34" charset="0"/>
              </a:rPr>
              <a:t>antara</a:t>
            </a:r>
            <a:r>
              <a:rPr lang="en-GB" sz="2600" b="1" dirty="0">
                <a:latin typeface="Arial Black" panose="020B0A04020102020204" pitchFamily="34" charset="0"/>
              </a:rPr>
              <a:t> </a:t>
            </a:r>
            <a:r>
              <a:rPr lang="en-GB" sz="2600" b="1" dirty="0" err="1" smtClean="0">
                <a:latin typeface="Arial Black" panose="020B0A04020102020204" pitchFamily="34" charset="0"/>
              </a:rPr>
              <a:t>bintang-bintang</a:t>
            </a:r>
            <a:r>
              <a:rPr lang="en-GB" sz="2600" b="1" dirty="0" smtClean="0">
                <a:latin typeface="Arial Black" panose="020B0A04020102020204" pitchFamily="34" charset="0"/>
              </a:rPr>
              <a:t>”</a:t>
            </a:r>
          </a:p>
          <a:p>
            <a:pPr marL="914400" indent="0" algn="just">
              <a:lnSpc>
                <a:spcPct val="100000"/>
              </a:lnSpc>
              <a:buNone/>
            </a:pPr>
            <a:endParaRPr lang="en-GB" sz="2600" b="1" dirty="0">
              <a:latin typeface="Arial Black" panose="020B0A04020102020204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n-GB" sz="2600" dirty="0" err="1" smtClean="0">
                <a:latin typeface="Arial Black" panose="020B0A04020102020204" pitchFamily="34" charset="0"/>
              </a:rPr>
              <a:t>YBrs</a:t>
            </a:r>
            <a:r>
              <a:rPr lang="en-GB" sz="2600" dirty="0" smtClean="0">
                <a:latin typeface="Arial Black" panose="020B0A04020102020204" pitchFamily="34" charset="0"/>
              </a:rPr>
              <a:t>. Dato’/ </a:t>
            </a:r>
            <a:r>
              <a:rPr lang="en-GB" sz="2600" dirty="0" err="1" smtClean="0">
                <a:latin typeface="Arial Black" panose="020B0A04020102020204" pitchFamily="34" charset="0"/>
              </a:rPr>
              <a:t>Doktor</a:t>
            </a:r>
            <a:r>
              <a:rPr lang="en-GB" sz="2600" dirty="0" smtClean="0">
                <a:latin typeface="Arial Black" panose="020B0A04020102020204" pitchFamily="34" charset="0"/>
              </a:rPr>
              <a:t>/ Tuan-Tuan/ </a:t>
            </a:r>
            <a:r>
              <a:rPr lang="en-GB" sz="2600" dirty="0" err="1" smtClean="0">
                <a:latin typeface="Arial Black" panose="020B0A04020102020204" pitchFamily="34" charset="0"/>
              </a:rPr>
              <a:t>Puan-Puan</a:t>
            </a:r>
            <a:r>
              <a:rPr lang="en-GB" sz="2600" dirty="0" smtClean="0">
                <a:latin typeface="Arial Black" panose="020B0A04020102020204" pitchFamily="34" charset="0"/>
              </a:rPr>
              <a:t> yang </a:t>
            </a:r>
            <a:r>
              <a:rPr lang="en-GB" sz="2600" dirty="0" err="1" smtClean="0">
                <a:latin typeface="Arial Black" panose="020B0A04020102020204" pitchFamily="34" charset="0"/>
              </a:rPr>
              <a:t>dihormati</a:t>
            </a:r>
            <a:r>
              <a:rPr lang="en-GB" sz="2600" dirty="0" smtClean="0">
                <a:latin typeface="Arial Black" panose="020B0A04020102020204" pitchFamily="34" charset="0"/>
              </a:rPr>
              <a:t> </a:t>
            </a:r>
            <a:r>
              <a:rPr lang="en-GB" sz="2600" dirty="0" err="1" smtClean="0">
                <a:latin typeface="Arial Black" panose="020B0A04020102020204" pitchFamily="34" charset="0"/>
              </a:rPr>
              <a:t>sekalian</a:t>
            </a:r>
            <a:r>
              <a:rPr lang="en-GB" sz="2600" dirty="0" smtClean="0">
                <a:latin typeface="Arial Black" panose="020B0A04020102020204" pitchFamily="34" charset="0"/>
              </a:rPr>
              <a:t>,</a:t>
            </a:r>
            <a:endParaRPr lang="en-US" sz="26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5396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720" y="230185"/>
            <a:ext cx="2286001" cy="904117"/>
          </a:xfrm>
        </p:spPr>
        <p:txBody>
          <a:bodyPr>
            <a:noAutofit/>
          </a:bodyPr>
          <a:lstStyle/>
          <a:p>
            <a:r>
              <a:rPr lang="en-US" sz="2600" dirty="0">
                <a:latin typeface="Arial Black" panose="020B0A04020102020204" pitchFamily="34" charset="0"/>
              </a:rPr>
              <a:t/>
            </a:r>
            <a:br>
              <a:rPr lang="en-US" sz="2600" dirty="0">
                <a:latin typeface="Arial Black" panose="020B0A04020102020204" pitchFamily="34" charset="0"/>
              </a:rPr>
            </a:br>
            <a:r>
              <a:rPr lang="en-US" sz="2600" b="1" dirty="0">
                <a:latin typeface="Arial Black" panose="020B0A04020102020204" pitchFamily="34" charset="0"/>
              </a:rPr>
              <a:t>PENUTUP</a:t>
            </a:r>
            <a:r>
              <a:rPr lang="en-US" sz="2600" dirty="0">
                <a:latin typeface="Arial Black" panose="020B0A04020102020204" pitchFamily="34" charset="0"/>
              </a:rPr>
              <a:t/>
            </a:r>
            <a:br>
              <a:rPr lang="en-US" sz="2600" dirty="0">
                <a:latin typeface="Arial Black" panose="020B0A04020102020204" pitchFamily="34" charset="0"/>
              </a:rPr>
            </a:br>
            <a:endParaRPr lang="en-US" sz="2600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180" y="1009933"/>
            <a:ext cx="11873554" cy="5848067"/>
          </a:xfrm>
        </p:spPr>
        <p:txBody>
          <a:bodyPr>
            <a:noAutofit/>
          </a:bodyPr>
          <a:lstStyle/>
          <a:p>
            <a:pPr marL="914400" lvl="0" indent="-914400" algn="just">
              <a:lnSpc>
                <a:spcPct val="160000"/>
              </a:lnSpc>
              <a:buNone/>
            </a:pPr>
            <a:r>
              <a:rPr lang="en-GB" sz="2400" dirty="0" smtClean="0">
                <a:latin typeface="Arial Black" panose="020B0A04020102020204" pitchFamily="34" charset="0"/>
              </a:rPr>
              <a:t>35)	</a:t>
            </a:r>
            <a:r>
              <a:rPr lang="en-GB" sz="2400" dirty="0" err="1" smtClean="0">
                <a:latin typeface="Arial Black" panose="020B0A04020102020204" pitchFamily="34" charset="0"/>
              </a:rPr>
              <a:t>Sebelum</a:t>
            </a:r>
            <a:r>
              <a:rPr lang="en-GB" sz="2400" dirty="0" smtClean="0">
                <a:latin typeface="Arial Black" panose="020B0A04020102020204" pitchFamily="34" charset="0"/>
              </a:rPr>
              <a:t> </a:t>
            </a:r>
            <a:r>
              <a:rPr lang="en-GB" sz="2400" dirty="0" err="1">
                <a:latin typeface="Arial Black" panose="020B0A04020102020204" pitchFamily="34" charset="0"/>
              </a:rPr>
              <a:t>mengakhiri</a:t>
            </a:r>
            <a:r>
              <a:rPr lang="en-GB" sz="2400" dirty="0">
                <a:latin typeface="Arial Black" panose="020B0A04020102020204" pitchFamily="34" charset="0"/>
              </a:rPr>
              <a:t> </a:t>
            </a:r>
            <a:r>
              <a:rPr lang="en-GB" sz="2400" dirty="0" err="1">
                <a:latin typeface="Arial Black" panose="020B0A04020102020204" pitchFamily="34" charset="0"/>
              </a:rPr>
              <a:t>ucapan</a:t>
            </a:r>
            <a:r>
              <a:rPr lang="en-GB" sz="2400" dirty="0">
                <a:latin typeface="Arial Black" panose="020B0A04020102020204" pitchFamily="34" charset="0"/>
              </a:rPr>
              <a:t>, </a:t>
            </a:r>
            <a:r>
              <a:rPr lang="en-GB" sz="2400" dirty="0" err="1">
                <a:latin typeface="Arial Black" panose="020B0A04020102020204" pitchFamily="34" charset="0"/>
              </a:rPr>
              <a:t>saya</a:t>
            </a:r>
            <a:r>
              <a:rPr lang="en-GB" sz="2400" dirty="0">
                <a:latin typeface="Arial Black" panose="020B0A04020102020204" pitchFamily="34" charset="0"/>
              </a:rPr>
              <a:t> </a:t>
            </a:r>
            <a:r>
              <a:rPr lang="en-GB" sz="2400" dirty="0" err="1">
                <a:latin typeface="Arial Black" panose="020B0A04020102020204" pitchFamily="34" charset="0"/>
              </a:rPr>
              <a:t>sekali</a:t>
            </a:r>
            <a:r>
              <a:rPr lang="en-GB" sz="2400" dirty="0">
                <a:latin typeface="Arial Black" panose="020B0A04020102020204" pitchFamily="34" charset="0"/>
              </a:rPr>
              <a:t> </a:t>
            </a:r>
            <a:r>
              <a:rPr lang="en-GB" sz="2400" dirty="0" err="1">
                <a:latin typeface="Arial Black" panose="020B0A04020102020204" pitchFamily="34" charset="0"/>
              </a:rPr>
              <a:t>lagi</a:t>
            </a:r>
            <a:r>
              <a:rPr lang="en-GB" sz="2400" dirty="0">
                <a:latin typeface="Arial Black" panose="020B0A04020102020204" pitchFamily="34" charset="0"/>
              </a:rPr>
              <a:t> </a:t>
            </a:r>
            <a:r>
              <a:rPr lang="en-GB" sz="2400" dirty="0" err="1">
                <a:latin typeface="Arial Black" panose="020B0A04020102020204" pitchFamily="34" charset="0"/>
              </a:rPr>
              <a:t>mengucapkan</a:t>
            </a:r>
            <a:r>
              <a:rPr lang="en-GB" sz="2400" dirty="0">
                <a:latin typeface="Arial Black" panose="020B0A04020102020204" pitchFamily="34" charset="0"/>
              </a:rPr>
              <a:t> </a:t>
            </a:r>
            <a:r>
              <a:rPr lang="en-GB" sz="2400" dirty="0" err="1">
                <a:latin typeface="Arial Black" panose="020B0A04020102020204" pitchFamily="34" charset="0"/>
              </a:rPr>
              <a:t>terima</a:t>
            </a:r>
            <a:r>
              <a:rPr lang="en-GB" sz="2400" dirty="0">
                <a:latin typeface="Arial Black" panose="020B0A04020102020204" pitchFamily="34" charset="0"/>
              </a:rPr>
              <a:t> </a:t>
            </a:r>
            <a:r>
              <a:rPr lang="en-GB" sz="2400" dirty="0" err="1">
                <a:latin typeface="Arial Black" panose="020B0A04020102020204" pitchFamily="34" charset="0"/>
              </a:rPr>
              <a:t>kasih</a:t>
            </a:r>
            <a:r>
              <a:rPr lang="en-GB" sz="2400" dirty="0">
                <a:latin typeface="Arial Black" panose="020B0A04020102020204" pitchFamily="34" charset="0"/>
              </a:rPr>
              <a:t> </a:t>
            </a:r>
            <a:r>
              <a:rPr lang="en-GB" sz="2400" dirty="0" err="1">
                <a:latin typeface="Arial Black" panose="020B0A04020102020204" pitchFamily="34" charset="0"/>
              </a:rPr>
              <a:t>kepada</a:t>
            </a:r>
            <a:r>
              <a:rPr lang="en-GB" sz="2400" dirty="0">
                <a:latin typeface="Arial Black" panose="020B0A04020102020204" pitchFamily="34" charset="0"/>
              </a:rPr>
              <a:t> </a:t>
            </a:r>
            <a:r>
              <a:rPr lang="en-GB" sz="2400" dirty="0" err="1">
                <a:latin typeface="Arial Black" panose="020B0A04020102020204" pitchFamily="34" charset="0"/>
              </a:rPr>
              <a:t>semua</a:t>
            </a:r>
            <a:r>
              <a:rPr lang="en-GB" sz="2400" dirty="0">
                <a:latin typeface="Arial Black" panose="020B0A04020102020204" pitchFamily="34" charset="0"/>
              </a:rPr>
              <a:t> </a:t>
            </a:r>
            <a:r>
              <a:rPr lang="en-GB" sz="2400" dirty="0" err="1">
                <a:latin typeface="Arial Black" panose="020B0A04020102020204" pitchFamily="34" charset="0"/>
              </a:rPr>
              <a:t>warga</a:t>
            </a:r>
            <a:r>
              <a:rPr lang="en-GB" sz="2400" dirty="0">
                <a:latin typeface="Arial Black" panose="020B0A04020102020204" pitchFamily="34" charset="0"/>
              </a:rPr>
              <a:t> </a:t>
            </a:r>
            <a:r>
              <a:rPr lang="en-GB" sz="2400" dirty="0" err="1">
                <a:latin typeface="Arial Black" panose="020B0A04020102020204" pitchFamily="34" charset="0"/>
              </a:rPr>
              <a:t>kerja</a:t>
            </a:r>
            <a:r>
              <a:rPr lang="en-GB" sz="2400" dirty="0">
                <a:latin typeface="Arial Black" panose="020B0A04020102020204" pitchFamily="34" charset="0"/>
              </a:rPr>
              <a:t> JKM yang </a:t>
            </a:r>
            <a:r>
              <a:rPr lang="en-GB" sz="2400" dirty="0" err="1">
                <a:latin typeface="Arial Black" panose="020B0A04020102020204" pitchFamily="34" charset="0"/>
              </a:rPr>
              <a:t>dapat</a:t>
            </a:r>
            <a:r>
              <a:rPr lang="en-GB" sz="2400" dirty="0">
                <a:latin typeface="Arial Black" panose="020B0A04020102020204" pitchFamily="34" charset="0"/>
              </a:rPr>
              <a:t> </a:t>
            </a:r>
            <a:r>
              <a:rPr lang="en-GB" sz="2400" dirty="0" err="1">
                <a:latin typeface="Arial Black" panose="020B0A04020102020204" pitchFamily="34" charset="0"/>
              </a:rPr>
              <a:t>hadir</a:t>
            </a:r>
            <a:r>
              <a:rPr lang="en-GB" sz="2400" dirty="0">
                <a:latin typeface="Arial Black" panose="020B0A04020102020204" pitchFamily="34" charset="0"/>
              </a:rPr>
              <a:t> </a:t>
            </a:r>
            <a:r>
              <a:rPr lang="en-GB" sz="2400" dirty="0" err="1">
                <a:latin typeface="Arial Black" panose="020B0A04020102020204" pitchFamily="34" charset="0"/>
              </a:rPr>
              <a:t>pada</a:t>
            </a:r>
            <a:r>
              <a:rPr lang="en-GB" sz="2400" dirty="0">
                <a:latin typeface="Arial Black" panose="020B0A04020102020204" pitchFamily="34" charset="0"/>
              </a:rPr>
              <a:t> </a:t>
            </a:r>
            <a:r>
              <a:rPr lang="en-GB" sz="2400" dirty="0" err="1">
                <a:latin typeface="Arial Black" panose="020B0A04020102020204" pitchFamily="34" charset="0"/>
              </a:rPr>
              <a:t>hari</a:t>
            </a:r>
            <a:r>
              <a:rPr lang="en-GB" sz="2400" dirty="0">
                <a:latin typeface="Arial Black" panose="020B0A04020102020204" pitchFamily="34" charset="0"/>
              </a:rPr>
              <a:t> </a:t>
            </a:r>
            <a:r>
              <a:rPr lang="en-GB" sz="2400" dirty="0" err="1">
                <a:latin typeface="Arial Black" panose="020B0A04020102020204" pitchFamily="34" charset="0"/>
              </a:rPr>
              <a:t>ini</a:t>
            </a:r>
            <a:r>
              <a:rPr lang="en-GB" sz="2400" dirty="0">
                <a:latin typeface="Arial Black" panose="020B0A04020102020204" pitchFamily="34" charset="0"/>
              </a:rPr>
              <a:t>, </a:t>
            </a:r>
            <a:r>
              <a:rPr lang="en-GB" sz="2400" dirty="0" err="1">
                <a:latin typeface="Arial Black" panose="020B0A04020102020204" pitchFamily="34" charset="0"/>
              </a:rPr>
              <a:t>pasukan</a:t>
            </a:r>
            <a:r>
              <a:rPr lang="en-GB" sz="2400" dirty="0">
                <a:latin typeface="Arial Black" panose="020B0A04020102020204" pitchFamily="34" charset="0"/>
              </a:rPr>
              <a:t> </a:t>
            </a:r>
            <a:r>
              <a:rPr lang="en-GB" sz="2400" dirty="0" err="1">
                <a:latin typeface="Arial Black" panose="020B0A04020102020204" pitchFamily="34" charset="0"/>
              </a:rPr>
              <a:t>koir</a:t>
            </a:r>
            <a:r>
              <a:rPr lang="en-GB" sz="2400" dirty="0">
                <a:latin typeface="Arial Black" panose="020B0A04020102020204" pitchFamily="34" charset="0"/>
              </a:rPr>
              <a:t> JKM yang </a:t>
            </a:r>
            <a:r>
              <a:rPr lang="en-GB" sz="2400" dirty="0" err="1">
                <a:latin typeface="Arial Black" panose="020B0A04020102020204" pitchFamily="34" charset="0"/>
              </a:rPr>
              <a:t>telah</a:t>
            </a:r>
            <a:r>
              <a:rPr lang="en-GB" sz="2400" dirty="0">
                <a:latin typeface="Arial Black" panose="020B0A04020102020204" pitchFamily="34" charset="0"/>
              </a:rPr>
              <a:t> </a:t>
            </a:r>
            <a:r>
              <a:rPr lang="en-GB" sz="2400" dirty="0" err="1">
                <a:latin typeface="Arial Black" panose="020B0A04020102020204" pitchFamily="34" charset="0"/>
              </a:rPr>
              <a:t>membuat</a:t>
            </a:r>
            <a:r>
              <a:rPr lang="en-GB" sz="2400" dirty="0">
                <a:latin typeface="Arial Black" panose="020B0A04020102020204" pitchFamily="34" charset="0"/>
              </a:rPr>
              <a:t> </a:t>
            </a:r>
            <a:r>
              <a:rPr lang="en-GB" sz="2400" dirty="0" err="1">
                <a:latin typeface="Arial Black" panose="020B0A04020102020204" pitchFamily="34" charset="0"/>
              </a:rPr>
              <a:t>persembahan</a:t>
            </a:r>
            <a:r>
              <a:rPr lang="en-GB" sz="2400" dirty="0">
                <a:latin typeface="Arial Black" panose="020B0A04020102020204" pitchFamily="34" charset="0"/>
              </a:rPr>
              <a:t>, </a:t>
            </a:r>
            <a:r>
              <a:rPr lang="en-GB" sz="2400" dirty="0" err="1">
                <a:latin typeface="Arial Black" panose="020B0A04020102020204" pitchFamily="34" charset="0"/>
              </a:rPr>
              <a:t>dan</a:t>
            </a:r>
            <a:r>
              <a:rPr lang="en-GB" sz="2400" dirty="0">
                <a:latin typeface="Arial Black" panose="020B0A04020102020204" pitchFamily="34" charset="0"/>
              </a:rPr>
              <a:t> </a:t>
            </a:r>
            <a:r>
              <a:rPr lang="en-GB" sz="2400" dirty="0" err="1">
                <a:latin typeface="Arial Black" panose="020B0A04020102020204" pitchFamily="34" charset="0"/>
              </a:rPr>
              <a:t>semua</a:t>
            </a:r>
            <a:r>
              <a:rPr lang="en-GB" sz="2400" dirty="0">
                <a:latin typeface="Arial Black" panose="020B0A04020102020204" pitchFamily="34" charset="0"/>
              </a:rPr>
              <a:t> </a:t>
            </a:r>
            <a:r>
              <a:rPr lang="en-GB" sz="2400" dirty="0" err="1">
                <a:latin typeface="Arial Black" panose="020B0A04020102020204" pitchFamily="34" charset="0"/>
              </a:rPr>
              <a:t>pihak</a:t>
            </a:r>
            <a:r>
              <a:rPr lang="en-GB" sz="2400" dirty="0">
                <a:latin typeface="Arial Black" panose="020B0A04020102020204" pitchFamily="34" charset="0"/>
              </a:rPr>
              <a:t> yang </a:t>
            </a:r>
            <a:r>
              <a:rPr lang="en-GB" sz="2400" dirty="0" err="1">
                <a:latin typeface="Arial Black" panose="020B0A04020102020204" pitchFamily="34" charset="0"/>
              </a:rPr>
              <a:t>terlibat</a:t>
            </a:r>
            <a:r>
              <a:rPr lang="en-GB" sz="2400" dirty="0">
                <a:latin typeface="Arial Black" panose="020B0A04020102020204" pitchFamily="34" charset="0"/>
              </a:rPr>
              <a:t> </a:t>
            </a:r>
            <a:r>
              <a:rPr lang="en-GB" sz="2400" dirty="0" err="1">
                <a:latin typeface="Arial Black" panose="020B0A04020102020204" pitchFamily="34" charset="0"/>
              </a:rPr>
              <a:t>sama</a:t>
            </a:r>
            <a:r>
              <a:rPr lang="en-GB" sz="2400" dirty="0">
                <a:latin typeface="Arial Black" panose="020B0A04020102020204" pitchFamily="34" charset="0"/>
              </a:rPr>
              <a:t> </a:t>
            </a:r>
            <a:r>
              <a:rPr lang="en-GB" sz="2400" dirty="0" err="1">
                <a:latin typeface="Arial Black" panose="020B0A04020102020204" pitchFamily="34" charset="0"/>
              </a:rPr>
              <a:t>ada</a:t>
            </a:r>
            <a:r>
              <a:rPr lang="en-GB" sz="2400" dirty="0">
                <a:latin typeface="Arial Black" panose="020B0A04020102020204" pitchFamily="34" charset="0"/>
              </a:rPr>
              <a:t> </a:t>
            </a:r>
            <a:r>
              <a:rPr lang="en-GB" sz="2400" dirty="0" err="1">
                <a:latin typeface="Arial Black" panose="020B0A04020102020204" pitchFamily="34" charset="0"/>
              </a:rPr>
              <a:t>secara</a:t>
            </a:r>
            <a:r>
              <a:rPr lang="en-GB" sz="2400" dirty="0">
                <a:latin typeface="Arial Black" panose="020B0A04020102020204" pitchFamily="34" charset="0"/>
              </a:rPr>
              <a:t> </a:t>
            </a:r>
            <a:r>
              <a:rPr lang="en-GB" sz="2400" dirty="0" err="1">
                <a:latin typeface="Arial Black" panose="020B0A04020102020204" pitchFamily="34" charset="0"/>
              </a:rPr>
              <a:t>langsung</a:t>
            </a:r>
            <a:r>
              <a:rPr lang="en-GB" sz="2400" dirty="0">
                <a:latin typeface="Arial Black" panose="020B0A04020102020204" pitchFamily="34" charset="0"/>
              </a:rPr>
              <a:t> </a:t>
            </a:r>
            <a:r>
              <a:rPr lang="en-GB" sz="2400" dirty="0" err="1">
                <a:latin typeface="Arial Black" panose="020B0A04020102020204" pitchFamily="34" charset="0"/>
              </a:rPr>
              <a:t>atau</a:t>
            </a:r>
            <a:r>
              <a:rPr lang="en-GB" sz="2400" dirty="0">
                <a:latin typeface="Arial Black" panose="020B0A04020102020204" pitchFamily="34" charset="0"/>
              </a:rPr>
              <a:t> </a:t>
            </a:r>
            <a:r>
              <a:rPr lang="en-GB" sz="2400" dirty="0" err="1">
                <a:latin typeface="Arial Black" panose="020B0A04020102020204" pitchFamily="34" charset="0"/>
              </a:rPr>
              <a:t>tidak</a:t>
            </a:r>
            <a:r>
              <a:rPr lang="en-GB" sz="2400" dirty="0">
                <a:latin typeface="Arial Black" panose="020B0A04020102020204" pitchFamily="34" charset="0"/>
              </a:rPr>
              <a:t> </a:t>
            </a:r>
            <a:r>
              <a:rPr lang="en-GB" sz="2400" dirty="0" err="1">
                <a:latin typeface="Arial Black" panose="020B0A04020102020204" pitchFamily="34" charset="0"/>
              </a:rPr>
              <a:t>langsung</a:t>
            </a:r>
            <a:r>
              <a:rPr lang="en-GB" sz="2400" dirty="0">
                <a:latin typeface="Arial Black" panose="020B0A04020102020204" pitchFamily="34" charset="0"/>
              </a:rPr>
              <a:t>.  </a:t>
            </a:r>
            <a:r>
              <a:rPr lang="en-GB" sz="2400" dirty="0" err="1">
                <a:latin typeface="Arial Black" panose="020B0A04020102020204" pitchFamily="34" charset="0"/>
              </a:rPr>
              <a:t>Ucapan</a:t>
            </a:r>
            <a:r>
              <a:rPr lang="en-GB" sz="2400" dirty="0">
                <a:latin typeface="Arial Black" panose="020B0A04020102020204" pitchFamily="34" charset="0"/>
              </a:rPr>
              <a:t> </a:t>
            </a:r>
            <a:r>
              <a:rPr lang="en-GB" sz="2400" dirty="0" err="1">
                <a:latin typeface="Arial Black" panose="020B0A04020102020204" pitchFamily="34" charset="0"/>
              </a:rPr>
              <a:t>syabas</a:t>
            </a:r>
            <a:r>
              <a:rPr lang="en-GB" sz="2400" dirty="0">
                <a:latin typeface="Arial Black" panose="020B0A04020102020204" pitchFamily="34" charset="0"/>
              </a:rPr>
              <a:t> </a:t>
            </a:r>
            <a:r>
              <a:rPr lang="en-GB" sz="2400" dirty="0" err="1">
                <a:latin typeface="Arial Black" panose="020B0A04020102020204" pitchFamily="34" charset="0"/>
              </a:rPr>
              <a:t>dan</a:t>
            </a:r>
            <a:r>
              <a:rPr lang="en-GB" sz="2400" dirty="0">
                <a:latin typeface="Arial Black" panose="020B0A04020102020204" pitchFamily="34" charset="0"/>
              </a:rPr>
              <a:t> </a:t>
            </a:r>
            <a:r>
              <a:rPr lang="en-GB" sz="2400" dirty="0" err="1">
                <a:latin typeface="Arial Black" panose="020B0A04020102020204" pitchFamily="34" charset="0"/>
              </a:rPr>
              <a:t>terima</a:t>
            </a:r>
            <a:r>
              <a:rPr lang="en-GB" sz="2400" dirty="0">
                <a:latin typeface="Arial Black" panose="020B0A04020102020204" pitchFamily="34" charset="0"/>
              </a:rPr>
              <a:t> </a:t>
            </a:r>
            <a:r>
              <a:rPr lang="en-GB" sz="2400" dirty="0" err="1">
                <a:latin typeface="Arial Black" panose="020B0A04020102020204" pitchFamily="34" charset="0"/>
              </a:rPr>
              <a:t>kasih</a:t>
            </a:r>
            <a:r>
              <a:rPr lang="en-GB" sz="2400" dirty="0">
                <a:latin typeface="Arial Black" panose="020B0A04020102020204" pitchFamily="34" charset="0"/>
              </a:rPr>
              <a:t> </a:t>
            </a:r>
            <a:r>
              <a:rPr lang="en-GB" sz="2400" dirty="0" err="1">
                <a:latin typeface="Arial Black" panose="020B0A04020102020204" pitchFamily="34" charset="0"/>
              </a:rPr>
              <a:t>juga</a:t>
            </a:r>
            <a:r>
              <a:rPr lang="en-GB" sz="2400" dirty="0">
                <a:latin typeface="Arial Black" panose="020B0A04020102020204" pitchFamily="34" charset="0"/>
              </a:rPr>
              <a:t> </a:t>
            </a:r>
            <a:r>
              <a:rPr lang="en-GB" sz="2400" dirty="0" err="1">
                <a:latin typeface="Arial Black" panose="020B0A04020102020204" pitchFamily="34" charset="0"/>
              </a:rPr>
              <a:t>kepada</a:t>
            </a:r>
            <a:r>
              <a:rPr lang="en-GB" sz="2400" dirty="0">
                <a:latin typeface="Arial Black" panose="020B0A04020102020204" pitchFamily="34" charset="0"/>
              </a:rPr>
              <a:t> </a:t>
            </a:r>
            <a:r>
              <a:rPr lang="en-GB" sz="2400" dirty="0" err="1">
                <a:latin typeface="Arial Black" panose="020B0A04020102020204" pitchFamily="34" charset="0"/>
              </a:rPr>
              <a:t>pihak</a:t>
            </a:r>
            <a:r>
              <a:rPr lang="en-GB" sz="2400" dirty="0">
                <a:latin typeface="Arial Black" panose="020B0A04020102020204" pitchFamily="34" charset="0"/>
              </a:rPr>
              <a:t> </a:t>
            </a:r>
            <a:r>
              <a:rPr lang="en-GB" sz="2400" dirty="0" err="1">
                <a:latin typeface="Arial Black" panose="020B0A04020102020204" pitchFamily="34" charset="0"/>
              </a:rPr>
              <a:t>urus</a:t>
            </a:r>
            <a:r>
              <a:rPr lang="en-GB" sz="2400" dirty="0">
                <a:latin typeface="Arial Black" panose="020B0A04020102020204" pitchFamily="34" charset="0"/>
              </a:rPr>
              <a:t> </a:t>
            </a:r>
            <a:r>
              <a:rPr lang="en-GB" sz="2400" dirty="0" err="1">
                <a:latin typeface="Arial Black" panose="020B0A04020102020204" pitchFamily="34" charset="0"/>
              </a:rPr>
              <a:t>setia</a:t>
            </a:r>
            <a:r>
              <a:rPr lang="en-GB" sz="2400" dirty="0">
                <a:latin typeface="Arial Black" panose="020B0A04020102020204" pitchFamily="34" charset="0"/>
              </a:rPr>
              <a:t> yang </a:t>
            </a:r>
            <a:r>
              <a:rPr lang="en-GB" sz="2400" dirty="0" err="1">
                <a:latin typeface="Arial Black" panose="020B0A04020102020204" pitchFamily="34" charset="0"/>
              </a:rPr>
              <a:t>telah</a:t>
            </a:r>
            <a:r>
              <a:rPr lang="en-GB" sz="2400" dirty="0">
                <a:latin typeface="Arial Black" panose="020B0A04020102020204" pitchFamily="34" charset="0"/>
              </a:rPr>
              <a:t> </a:t>
            </a:r>
            <a:r>
              <a:rPr lang="en-GB" sz="2400" dirty="0" err="1">
                <a:latin typeface="Arial Black" panose="020B0A04020102020204" pitchFamily="34" charset="0"/>
              </a:rPr>
              <a:t>menguruskan</a:t>
            </a:r>
            <a:r>
              <a:rPr lang="en-GB" sz="2400" dirty="0">
                <a:latin typeface="Arial Black" panose="020B0A04020102020204" pitchFamily="34" charset="0"/>
              </a:rPr>
              <a:t> </a:t>
            </a:r>
            <a:r>
              <a:rPr lang="en-GB" sz="2400" dirty="0" err="1">
                <a:latin typeface="Arial Black" panose="020B0A04020102020204" pitchFamily="34" charset="0"/>
              </a:rPr>
              <a:t>Majlis</a:t>
            </a:r>
            <a:r>
              <a:rPr lang="en-GB" sz="2400" dirty="0">
                <a:latin typeface="Arial Black" panose="020B0A04020102020204" pitchFamily="34" charset="0"/>
              </a:rPr>
              <a:t> </a:t>
            </a:r>
            <a:r>
              <a:rPr lang="en-GB" sz="2400" dirty="0" err="1">
                <a:latin typeface="Arial Black" panose="020B0A04020102020204" pitchFamily="34" charset="0"/>
              </a:rPr>
              <a:t>Amanat</a:t>
            </a:r>
            <a:r>
              <a:rPr lang="en-GB" sz="2400" dirty="0">
                <a:latin typeface="Arial Black" panose="020B0A04020102020204" pitchFamily="34" charset="0"/>
              </a:rPr>
              <a:t> </a:t>
            </a:r>
            <a:r>
              <a:rPr lang="en-GB" sz="2400" dirty="0" err="1">
                <a:latin typeface="Arial Black" panose="020B0A04020102020204" pitchFamily="34" charset="0"/>
              </a:rPr>
              <a:t>Tahun</a:t>
            </a:r>
            <a:r>
              <a:rPr lang="en-GB" sz="2400" dirty="0">
                <a:latin typeface="Arial Black" panose="020B0A04020102020204" pitchFamily="34" charset="0"/>
              </a:rPr>
              <a:t> Baharu, </a:t>
            </a:r>
            <a:r>
              <a:rPr lang="en-GB" sz="2400" dirty="0" err="1">
                <a:latin typeface="Arial Black" panose="020B0A04020102020204" pitchFamily="34" charset="0"/>
              </a:rPr>
              <a:t>Ketua</a:t>
            </a:r>
            <a:r>
              <a:rPr lang="en-GB" sz="2400" dirty="0">
                <a:latin typeface="Arial Black" panose="020B0A04020102020204" pitchFamily="34" charset="0"/>
              </a:rPr>
              <a:t> </a:t>
            </a:r>
            <a:r>
              <a:rPr lang="en-GB" sz="2400" dirty="0" err="1">
                <a:latin typeface="Arial Black" panose="020B0A04020102020204" pitchFamily="34" charset="0"/>
              </a:rPr>
              <a:t>Pengarah</a:t>
            </a:r>
            <a:r>
              <a:rPr lang="en-GB" sz="2400" dirty="0">
                <a:latin typeface="Arial Black" panose="020B0A04020102020204" pitchFamily="34" charset="0"/>
              </a:rPr>
              <a:t> Kebajikan </a:t>
            </a:r>
            <a:r>
              <a:rPr lang="en-GB" sz="2400" dirty="0" err="1">
                <a:latin typeface="Arial Black" panose="020B0A04020102020204" pitchFamily="34" charset="0"/>
              </a:rPr>
              <a:t>Masyarakat</a:t>
            </a:r>
            <a:r>
              <a:rPr lang="en-GB" sz="2400" dirty="0">
                <a:latin typeface="Arial Black" panose="020B0A04020102020204" pitchFamily="34" charset="0"/>
              </a:rPr>
              <a:t>, </a:t>
            </a:r>
            <a:r>
              <a:rPr lang="en-GB" sz="2400" dirty="0" err="1">
                <a:latin typeface="Arial Black" panose="020B0A04020102020204" pitchFamily="34" charset="0"/>
              </a:rPr>
              <a:t>bersempena</a:t>
            </a:r>
            <a:r>
              <a:rPr lang="en-GB" sz="2400" dirty="0">
                <a:latin typeface="Arial Black" panose="020B0A04020102020204" pitchFamily="34" charset="0"/>
              </a:rPr>
              <a:t> </a:t>
            </a:r>
            <a:r>
              <a:rPr lang="en-GB" sz="2400" dirty="0" err="1">
                <a:latin typeface="Arial Black" panose="020B0A04020102020204" pitchFamily="34" charset="0"/>
              </a:rPr>
              <a:t>Perhimpunan</a:t>
            </a:r>
            <a:r>
              <a:rPr lang="en-GB" sz="2400" dirty="0">
                <a:latin typeface="Arial Black" panose="020B0A04020102020204" pitchFamily="34" charset="0"/>
              </a:rPr>
              <a:t> </a:t>
            </a:r>
            <a:r>
              <a:rPr lang="en-GB" sz="2400" dirty="0" err="1">
                <a:latin typeface="Arial Black" panose="020B0A04020102020204" pitchFamily="34" charset="0"/>
              </a:rPr>
              <a:t>Bulanan</a:t>
            </a:r>
            <a:r>
              <a:rPr lang="en-GB" sz="2400" dirty="0">
                <a:latin typeface="Arial Black" panose="020B0A04020102020204" pitchFamily="34" charset="0"/>
              </a:rPr>
              <a:t> JKM  </a:t>
            </a:r>
            <a:r>
              <a:rPr lang="en-GB" sz="2400" dirty="0" err="1">
                <a:latin typeface="Arial Black" panose="020B0A04020102020204" pitchFamily="34" charset="0"/>
              </a:rPr>
              <a:t>Bil</a:t>
            </a:r>
            <a:r>
              <a:rPr lang="en-GB" sz="2400" dirty="0">
                <a:latin typeface="Arial Black" panose="020B0A04020102020204" pitchFamily="34" charset="0"/>
              </a:rPr>
              <a:t>. 1 </a:t>
            </a:r>
            <a:r>
              <a:rPr lang="en-GB" sz="2400" dirty="0" err="1" smtClean="0">
                <a:latin typeface="Arial Black" panose="020B0A04020102020204" pitchFamily="34" charset="0"/>
              </a:rPr>
              <a:t>Tahun</a:t>
            </a:r>
            <a:r>
              <a:rPr lang="en-GB" sz="2400" dirty="0" smtClean="0">
                <a:latin typeface="Arial Black" panose="020B0A04020102020204" pitchFamily="34" charset="0"/>
              </a:rPr>
              <a:t> </a:t>
            </a:r>
            <a:r>
              <a:rPr lang="en-GB" sz="2400" dirty="0">
                <a:latin typeface="Arial Black" panose="020B0A04020102020204" pitchFamily="34" charset="0"/>
              </a:rPr>
              <a:t>2018. </a:t>
            </a:r>
            <a:endParaRPr lang="en-US" sz="24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2568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766" y="160596"/>
            <a:ext cx="11362900" cy="6444920"/>
          </a:xfrm>
        </p:spPr>
        <p:txBody>
          <a:bodyPr>
            <a:noAutofit/>
          </a:bodyPr>
          <a:lstStyle/>
          <a:p>
            <a:pPr marL="0" lvl="0" indent="0" algn="just">
              <a:lnSpc>
                <a:spcPct val="160000"/>
              </a:lnSpc>
              <a:buNone/>
            </a:pPr>
            <a:r>
              <a:rPr lang="en-GB" sz="2400" dirty="0" smtClean="0">
                <a:latin typeface="Arial Black" panose="020B0A04020102020204" pitchFamily="34" charset="0"/>
              </a:rPr>
              <a:t>36)	</a:t>
            </a:r>
            <a:r>
              <a:rPr lang="en-GB" sz="2400" dirty="0" err="1" smtClean="0">
                <a:latin typeface="Arial Black" panose="020B0A04020102020204" pitchFamily="34" charset="0"/>
              </a:rPr>
              <a:t>Sebelum</a:t>
            </a:r>
            <a:r>
              <a:rPr lang="en-GB" sz="2400" dirty="0" smtClean="0">
                <a:latin typeface="Arial Black" panose="020B0A04020102020204" pitchFamily="34" charset="0"/>
              </a:rPr>
              <a:t> </a:t>
            </a:r>
            <a:r>
              <a:rPr lang="en-GB" sz="2400" dirty="0" err="1" smtClean="0">
                <a:latin typeface="Arial Black" panose="020B0A04020102020204" pitchFamily="34" charset="0"/>
              </a:rPr>
              <a:t>mengundur</a:t>
            </a:r>
            <a:r>
              <a:rPr lang="en-GB" sz="2400" dirty="0" smtClean="0">
                <a:latin typeface="Arial Black" panose="020B0A04020102020204" pitchFamily="34" charset="0"/>
              </a:rPr>
              <a:t> </a:t>
            </a:r>
            <a:r>
              <a:rPr lang="en-GB" sz="2400" dirty="0" err="1" smtClean="0">
                <a:latin typeface="Arial Black" panose="020B0A04020102020204" pitchFamily="34" charset="0"/>
              </a:rPr>
              <a:t>diri</a:t>
            </a:r>
            <a:r>
              <a:rPr lang="en-GB" sz="2400" dirty="0" smtClean="0">
                <a:latin typeface="Arial Black" panose="020B0A04020102020204" pitchFamily="34" charset="0"/>
              </a:rPr>
              <a:t>, </a:t>
            </a:r>
            <a:r>
              <a:rPr lang="en-GB" sz="2400" dirty="0" err="1" smtClean="0">
                <a:latin typeface="Arial Black" panose="020B0A04020102020204" pitchFamily="34" charset="0"/>
              </a:rPr>
              <a:t>serangkap</a:t>
            </a:r>
            <a:r>
              <a:rPr lang="en-GB" sz="2400" dirty="0" smtClean="0">
                <a:latin typeface="Arial Black" panose="020B0A04020102020204" pitchFamily="34" charset="0"/>
              </a:rPr>
              <a:t> </a:t>
            </a:r>
            <a:r>
              <a:rPr lang="en-GB" sz="2400" dirty="0" err="1" smtClean="0">
                <a:latin typeface="Arial Black" panose="020B0A04020102020204" pitchFamily="34" charset="0"/>
              </a:rPr>
              <a:t>pantun</a:t>
            </a:r>
            <a:r>
              <a:rPr lang="en-GB" sz="2400" dirty="0" smtClean="0">
                <a:latin typeface="Arial Black" panose="020B0A04020102020204" pitchFamily="34" charset="0"/>
              </a:rPr>
              <a:t> </a:t>
            </a:r>
            <a:r>
              <a:rPr lang="en-GB" sz="2400" dirty="0" err="1" smtClean="0">
                <a:latin typeface="Arial Black" panose="020B0A04020102020204" pitchFamily="34" charset="0"/>
              </a:rPr>
              <a:t>daripada</a:t>
            </a:r>
            <a:r>
              <a:rPr lang="en-GB" sz="2400" dirty="0" smtClean="0">
                <a:latin typeface="Arial Black" panose="020B0A04020102020204" pitchFamily="34" charset="0"/>
              </a:rPr>
              <a:t> </a:t>
            </a:r>
            <a:r>
              <a:rPr lang="en-GB" sz="2400" dirty="0" err="1" smtClean="0">
                <a:latin typeface="Arial Black" panose="020B0A04020102020204" pitchFamily="34" charset="0"/>
              </a:rPr>
              <a:t>saya</a:t>
            </a:r>
            <a:r>
              <a:rPr lang="en-GB" sz="2400" dirty="0" smtClean="0">
                <a:latin typeface="Arial Black" panose="020B0A04020102020204" pitchFamily="34" charset="0"/>
              </a:rPr>
              <a:t>:</a:t>
            </a:r>
            <a:endParaRPr lang="en-US" sz="2400" dirty="0" smtClean="0">
              <a:latin typeface="Arial Black" panose="020B0A04020102020204" pitchFamily="34" charset="0"/>
            </a:endParaRPr>
          </a:p>
          <a:p>
            <a:pPr marL="863600" indent="0" algn="just">
              <a:lnSpc>
                <a:spcPct val="160000"/>
              </a:lnSpc>
              <a:buNone/>
            </a:pPr>
            <a:r>
              <a:rPr lang="en-US" sz="2400" b="1" dirty="0" err="1" smtClean="0">
                <a:latin typeface="Arial Black" panose="020B0A04020102020204" pitchFamily="34" charset="0"/>
              </a:rPr>
              <a:t>Kundur</a:t>
            </a:r>
            <a:r>
              <a:rPr lang="en-US" sz="2400" b="1" dirty="0" smtClean="0">
                <a:latin typeface="Arial Black" panose="020B0A04020102020204" pitchFamily="34" charset="0"/>
              </a:rPr>
              <a:t> </a:t>
            </a:r>
            <a:r>
              <a:rPr lang="en-US" sz="2400" b="1" dirty="0" err="1">
                <a:latin typeface="Arial Black" panose="020B0A04020102020204" pitchFamily="34" charset="0"/>
              </a:rPr>
              <a:t>tidak</a:t>
            </a:r>
            <a:r>
              <a:rPr lang="en-US" sz="2400" b="1" dirty="0">
                <a:latin typeface="Arial Black" panose="020B0A04020102020204" pitchFamily="34" charset="0"/>
              </a:rPr>
              <a:t> </a:t>
            </a:r>
            <a:r>
              <a:rPr lang="en-US" sz="2400" b="1" dirty="0" err="1">
                <a:latin typeface="Arial Black" panose="020B0A04020102020204" pitchFamily="34" charset="0"/>
              </a:rPr>
              <a:t>melata</a:t>
            </a:r>
            <a:r>
              <a:rPr lang="en-US" sz="2400" b="1" dirty="0">
                <a:latin typeface="Arial Black" panose="020B0A04020102020204" pitchFamily="34" charset="0"/>
              </a:rPr>
              <a:t> </a:t>
            </a:r>
            <a:r>
              <a:rPr lang="en-US" sz="2400" b="1" dirty="0" err="1">
                <a:latin typeface="Arial Black" panose="020B0A04020102020204" pitchFamily="34" charset="0"/>
              </a:rPr>
              <a:t>pagi</a:t>
            </a:r>
            <a:r>
              <a:rPr lang="en-US" sz="2400" b="1" dirty="0">
                <a:latin typeface="Arial Black" panose="020B0A04020102020204" pitchFamily="34" charset="0"/>
              </a:rPr>
              <a:t>,</a:t>
            </a:r>
            <a:endParaRPr lang="en-US" sz="2400" dirty="0">
              <a:latin typeface="Arial Black" panose="020B0A04020102020204" pitchFamily="34" charset="0"/>
            </a:endParaRPr>
          </a:p>
          <a:p>
            <a:pPr marL="863600" indent="0" algn="just">
              <a:lnSpc>
                <a:spcPct val="160000"/>
              </a:lnSpc>
              <a:buNone/>
            </a:pPr>
            <a:r>
              <a:rPr lang="en-US" sz="2400" b="1" dirty="0" err="1">
                <a:latin typeface="Arial Black" panose="020B0A04020102020204" pitchFamily="34" charset="0"/>
              </a:rPr>
              <a:t>Labu</a:t>
            </a:r>
            <a:r>
              <a:rPr lang="en-US" sz="2400" b="1" dirty="0">
                <a:latin typeface="Arial Black" panose="020B0A04020102020204" pitchFamily="34" charset="0"/>
              </a:rPr>
              <a:t> </a:t>
            </a:r>
            <a:r>
              <a:rPr lang="en-US" sz="2400" b="1" dirty="0" err="1">
                <a:latin typeface="Arial Black" panose="020B0A04020102020204" pitchFamily="34" charset="0"/>
              </a:rPr>
              <a:t>tidak</a:t>
            </a:r>
            <a:r>
              <a:rPr lang="en-US" sz="2400" b="1" dirty="0">
                <a:latin typeface="Arial Black" panose="020B0A04020102020204" pitchFamily="34" charset="0"/>
              </a:rPr>
              <a:t> </a:t>
            </a:r>
            <a:r>
              <a:rPr lang="en-US" sz="2400" b="1" dirty="0" err="1">
                <a:latin typeface="Arial Black" panose="020B0A04020102020204" pitchFamily="34" charset="0"/>
              </a:rPr>
              <a:t>melata</a:t>
            </a:r>
            <a:r>
              <a:rPr lang="en-US" sz="2400" b="1" dirty="0">
                <a:latin typeface="Arial Black" panose="020B0A04020102020204" pitchFamily="34" charset="0"/>
              </a:rPr>
              <a:t> </a:t>
            </a:r>
            <a:r>
              <a:rPr lang="en-US" sz="2400" b="1" dirty="0" err="1">
                <a:latin typeface="Arial Black" panose="020B0A04020102020204" pitchFamily="34" charset="0"/>
              </a:rPr>
              <a:t>mari</a:t>
            </a:r>
            <a:r>
              <a:rPr lang="en-US" sz="2400" b="1" dirty="0">
                <a:latin typeface="Arial Black" panose="020B0A04020102020204" pitchFamily="34" charset="0"/>
              </a:rPr>
              <a:t>,</a:t>
            </a:r>
            <a:endParaRPr lang="en-US" sz="2400" dirty="0">
              <a:latin typeface="Arial Black" panose="020B0A04020102020204" pitchFamily="34" charset="0"/>
            </a:endParaRPr>
          </a:p>
          <a:p>
            <a:pPr marL="863600" indent="0" algn="just">
              <a:lnSpc>
                <a:spcPct val="160000"/>
              </a:lnSpc>
              <a:buNone/>
            </a:pPr>
            <a:r>
              <a:rPr lang="en-US" sz="2400" b="1" dirty="0" err="1">
                <a:latin typeface="Arial Black" panose="020B0A04020102020204" pitchFamily="34" charset="0"/>
              </a:rPr>
              <a:t>Bekerja</a:t>
            </a:r>
            <a:r>
              <a:rPr lang="en-US" sz="2400" b="1" dirty="0">
                <a:latin typeface="Arial Black" panose="020B0A04020102020204" pitchFamily="34" charset="0"/>
              </a:rPr>
              <a:t> </a:t>
            </a:r>
            <a:r>
              <a:rPr lang="en-US" sz="2400" b="1" dirty="0" err="1">
                <a:latin typeface="Arial Black" panose="020B0A04020102020204" pitchFamily="34" charset="0"/>
              </a:rPr>
              <a:t>kita</a:t>
            </a:r>
            <a:r>
              <a:rPr lang="en-US" sz="2400" b="1" dirty="0">
                <a:latin typeface="Arial Black" panose="020B0A04020102020204" pitchFamily="34" charset="0"/>
              </a:rPr>
              <a:t> </a:t>
            </a:r>
            <a:r>
              <a:rPr lang="en-US" sz="2400" b="1" dirty="0" err="1">
                <a:latin typeface="Arial Black" panose="020B0A04020102020204" pitchFamily="34" charset="0"/>
              </a:rPr>
              <a:t>penuh</a:t>
            </a:r>
            <a:r>
              <a:rPr lang="en-US" sz="2400" b="1" dirty="0">
                <a:latin typeface="Arial Black" panose="020B0A04020102020204" pitchFamily="34" charset="0"/>
              </a:rPr>
              <a:t> </a:t>
            </a:r>
            <a:r>
              <a:rPr lang="en-US" sz="2400" b="1" dirty="0" err="1">
                <a:latin typeface="Arial Black" panose="020B0A04020102020204" pitchFamily="34" charset="0"/>
              </a:rPr>
              <a:t>motivasi</a:t>
            </a:r>
            <a:r>
              <a:rPr lang="en-US" sz="2400" b="1" dirty="0">
                <a:latin typeface="Arial Black" panose="020B0A04020102020204" pitchFamily="34" charset="0"/>
              </a:rPr>
              <a:t>,</a:t>
            </a:r>
            <a:endParaRPr lang="en-US" sz="2400" dirty="0">
              <a:latin typeface="Arial Black" panose="020B0A04020102020204" pitchFamily="34" charset="0"/>
            </a:endParaRPr>
          </a:p>
          <a:p>
            <a:pPr marL="863600" indent="0" algn="just">
              <a:lnSpc>
                <a:spcPct val="160000"/>
              </a:lnSpc>
              <a:buNone/>
            </a:pPr>
            <a:r>
              <a:rPr lang="en-US" sz="2400" b="1" dirty="0">
                <a:latin typeface="Arial Black" panose="020B0A04020102020204" pitchFamily="34" charset="0"/>
              </a:rPr>
              <a:t>Agar </a:t>
            </a:r>
            <a:r>
              <a:rPr lang="en-US" sz="2400" b="1" dirty="0" err="1">
                <a:latin typeface="Arial Black" panose="020B0A04020102020204" pitchFamily="34" charset="0"/>
              </a:rPr>
              <a:t>masyarakat</a:t>
            </a:r>
            <a:r>
              <a:rPr lang="en-US" sz="2400" b="1" dirty="0">
                <a:latin typeface="Arial Black" panose="020B0A04020102020204" pitchFamily="34" charset="0"/>
              </a:rPr>
              <a:t> </a:t>
            </a:r>
            <a:r>
              <a:rPr lang="en-US" sz="2400" b="1" dirty="0" err="1">
                <a:latin typeface="Arial Black" panose="020B0A04020102020204" pitchFamily="34" charset="0"/>
              </a:rPr>
              <a:t>dan</a:t>
            </a:r>
            <a:r>
              <a:rPr lang="en-US" sz="2400" b="1" dirty="0">
                <a:latin typeface="Arial Black" panose="020B0A04020102020204" pitchFamily="34" charset="0"/>
              </a:rPr>
              <a:t> </a:t>
            </a:r>
            <a:r>
              <a:rPr lang="en-US" sz="2400" b="1" i="1" dirty="0">
                <a:latin typeface="Arial Black" panose="020B0A04020102020204" pitchFamily="34" charset="0"/>
              </a:rPr>
              <a:t>stakeholders</a:t>
            </a:r>
            <a:r>
              <a:rPr lang="en-US" sz="2400" b="1" dirty="0">
                <a:latin typeface="Arial Black" panose="020B0A04020102020204" pitchFamily="34" charset="0"/>
              </a:rPr>
              <a:t> </a:t>
            </a:r>
            <a:r>
              <a:rPr lang="en-US" sz="2400" b="1" dirty="0" err="1">
                <a:latin typeface="Arial Black" panose="020B0A04020102020204" pitchFamily="34" charset="0"/>
              </a:rPr>
              <a:t>berpuas</a:t>
            </a:r>
            <a:r>
              <a:rPr lang="en-US" sz="2400" b="1" dirty="0">
                <a:latin typeface="Arial Black" panose="020B0A04020102020204" pitchFamily="34" charset="0"/>
              </a:rPr>
              <a:t> </a:t>
            </a:r>
            <a:r>
              <a:rPr lang="en-US" sz="2400" b="1" dirty="0" err="1">
                <a:latin typeface="Arial Black" panose="020B0A04020102020204" pitchFamily="34" charset="0"/>
              </a:rPr>
              <a:t>hati</a:t>
            </a:r>
            <a:r>
              <a:rPr lang="en-US" sz="2400" b="1" dirty="0">
                <a:latin typeface="Arial Black" panose="020B0A04020102020204" pitchFamily="34" charset="0"/>
              </a:rPr>
              <a:t>.</a:t>
            </a:r>
            <a:endParaRPr lang="en-US" sz="2400" dirty="0">
              <a:latin typeface="Arial Black" panose="020B0A0402010202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n-US" sz="2400" dirty="0" smtClean="0">
              <a:latin typeface="Arial Black" panose="020B0A04020102020204" pitchFamily="34" charset="0"/>
            </a:endParaRPr>
          </a:p>
          <a:p>
            <a:pPr marL="0" indent="0" algn="just">
              <a:lnSpc>
                <a:spcPct val="160000"/>
              </a:lnSpc>
              <a:buNone/>
            </a:pPr>
            <a:r>
              <a:rPr lang="en-US" sz="2400" dirty="0" smtClean="0">
                <a:latin typeface="Arial Black" panose="020B0A04020102020204" pitchFamily="34" charset="0"/>
              </a:rPr>
              <a:t>	Inn </a:t>
            </a:r>
            <a:r>
              <a:rPr lang="en-US" sz="2400" dirty="0" err="1">
                <a:latin typeface="Arial Black" panose="020B0A04020102020204" pitchFamily="34" charset="0"/>
              </a:rPr>
              <a:t>Syaa</a:t>
            </a:r>
            <a:r>
              <a:rPr lang="en-US" sz="2400" dirty="0">
                <a:latin typeface="Arial Black" panose="020B0A04020102020204" pitchFamily="34" charset="0"/>
              </a:rPr>
              <a:t> Allah.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fi-FI" sz="2400" dirty="0" smtClean="0">
              <a:latin typeface="Arial Black" panose="020B0A04020102020204" pitchFamily="34" charset="0"/>
            </a:endParaRPr>
          </a:p>
          <a:p>
            <a:pPr marL="0" indent="0" algn="just">
              <a:lnSpc>
                <a:spcPct val="160000"/>
              </a:lnSpc>
              <a:buNone/>
            </a:pPr>
            <a:r>
              <a:rPr lang="fi-FI" sz="2400" dirty="0" smtClean="0">
                <a:latin typeface="Arial Black" panose="020B0A04020102020204" pitchFamily="34" charset="0"/>
              </a:rPr>
              <a:t>Sekian</a:t>
            </a:r>
            <a:r>
              <a:rPr lang="fi-FI" sz="2400" dirty="0">
                <a:latin typeface="Arial Black" panose="020B0A04020102020204" pitchFamily="34" charset="0"/>
              </a:rPr>
              <a:t>, Wabillahitaufiq walhidayah wassalamualaikum warahmatullahi wabarakatuh</a:t>
            </a:r>
            <a:r>
              <a:rPr lang="fi-FI" sz="2400" dirty="0" smtClean="0">
                <a:latin typeface="Arial Black" panose="020B0A04020102020204" pitchFamily="34" charset="0"/>
              </a:rPr>
              <a:t>.</a:t>
            </a:r>
            <a:endParaRPr lang="en-US" sz="24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539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2177" y="804247"/>
            <a:ext cx="11141123" cy="5077937"/>
          </a:xfrm>
        </p:spPr>
        <p:txBody>
          <a:bodyPr>
            <a:noAutofit/>
          </a:bodyPr>
          <a:lstStyle/>
          <a:p>
            <a:pPr marL="736600" lvl="0" indent="-736600" algn="just">
              <a:lnSpc>
                <a:spcPct val="160000"/>
              </a:lnSpc>
            </a:pPr>
            <a:r>
              <a:rPr lang="en-US" sz="3200" dirty="0" smtClean="0">
                <a:latin typeface="Arial Black" panose="020B0A04020102020204" pitchFamily="34" charset="0"/>
              </a:rPr>
              <a:t>2)	</a:t>
            </a:r>
            <a:r>
              <a:rPr lang="en-US" sz="3200" dirty="0" err="1" smtClean="0">
                <a:latin typeface="Arial Black" panose="020B0A04020102020204" pitchFamily="34" charset="0"/>
              </a:rPr>
              <a:t>Pada</a:t>
            </a:r>
            <a:r>
              <a:rPr lang="en-US" sz="3200" dirty="0" smtClean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kesempatan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ini</a:t>
            </a:r>
            <a:r>
              <a:rPr lang="en-US" sz="3200" dirty="0">
                <a:latin typeface="Arial Black" panose="020B0A04020102020204" pitchFamily="34" charset="0"/>
              </a:rPr>
              <a:t>, </a:t>
            </a:r>
            <a:r>
              <a:rPr lang="en-US" sz="3200" dirty="0" err="1">
                <a:latin typeface="Arial Black" panose="020B0A04020102020204" pitchFamily="34" charset="0"/>
              </a:rPr>
              <a:t>saya</a:t>
            </a:r>
            <a:r>
              <a:rPr lang="en-US" sz="3200" dirty="0">
                <a:latin typeface="Arial Black" panose="020B0A04020102020204" pitchFamily="34" charset="0"/>
              </a:rPr>
              <a:t>  </a:t>
            </a:r>
            <a:r>
              <a:rPr lang="en-US" sz="3200" dirty="0" err="1">
                <a:latin typeface="Arial Black" panose="020B0A04020102020204" pitchFamily="34" charset="0"/>
              </a:rPr>
              <a:t>ingin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mengucapkan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syabas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dan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tahniah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kepada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Bahagian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Kawalan</a:t>
            </a:r>
            <a:r>
              <a:rPr lang="en-US" sz="3200" dirty="0">
                <a:latin typeface="Arial Black" panose="020B0A04020102020204" pitchFamily="34" charset="0"/>
              </a:rPr>
              <a:t> Standard, </a:t>
            </a:r>
            <a:r>
              <a:rPr lang="en-US" sz="3200" dirty="0" err="1">
                <a:latin typeface="Arial Black" panose="020B0A04020102020204" pitchFamily="34" charset="0"/>
              </a:rPr>
              <a:t>Bahagian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Warga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Emas</a:t>
            </a:r>
            <a:r>
              <a:rPr lang="en-US" sz="3200" dirty="0">
                <a:latin typeface="Arial Black" panose="020B0A04020102020204" pitchFamily="34" charset="0"/>
              </a:rPr>
              <a:t>, </a:t>
            </a:r>
            <a:r>
              <a:rPr lang="en-US" sz="3200" dirty="0" err="1">
                <a:latin typeface="Arial Black" panose="020B0A04020102020204" pitchFamily="34" charset="0"/>
              </a:rPr>
              <a:t>Bahagian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Kaunseling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dan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Psikologi</a:t>
            </a:r>
            <a:r>
              <a:rPr lang="en-US" sz="3200" dirty="0">
                <a:latin typeface="Arial Black" panose="020B0A04020102020204" pitchFamily="34" charset="0"/>
              </a:rPr>
              <a:t>, </a:t>
            </a:r>
            <a:r>
              <a:rPr lang="en-US" sz="3200" dirty="0" err="1" smtClean="0">
                <a:latin typeface="Arial Black" panose="020B0A04020102020204" pitchFamily="34" charset="0"/>
              </a:rPr>
              <a:t>serta</a:t>
            </a:r>
            <a:r>
              <a:rPr lang="en-US" sz="3200" dirty="0" smtClean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Bahagian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Perintah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Khidmat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Masyarakat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selaku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pengajur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Majlis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pada</a:t>
            </a:r>
            <a:r>
              <a:rPr lang="en-US" sz="3200" dirty="0">
                <a:latin typeface="Arial Black" panose="020B0A04020102020204" pitchFamily="34" charset="0"/>
              </a:rPr>
              <a:t> kali </a:t>
            </a:r>
            <a:r>
              <a:rPr lang="en-US" sz="3200" dirty="0" err="1">
                <a:latin typeface="Arial Black" panose="020B0A04020102020204" pitchFamily="34" charset="0"/>
              </a:rPr>
              <a:t>ini</a:t>
            </a:r>
            <a:r>
              <a:rPr lang="en-US" sz="3200" dirty="0">
                <a:latin typeface="Arial Black" panose="020B0A04020102020204" pitchFamily="34" charset="0"/>
              </a:rPr>
              <a:t>. 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69806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7921" y="873457"/>
            <a:ext cx="11041039" cy="5303506"/>
          </a:xfrm>
        </p:spPr>
        <p:txBody>
          <a:bodyPr>
            <a:normAutofit fontScale="85000" lnSpcReduction="20000"/>
          </a:bodyPr>
          <a:lstStyle/>
          <a:p>
            <a:pPr marL="860425" lvl="0" indent="-860425" algn="just">
              <a:lnSpc>
                <a:spcPct val="150000"/>
              </a:lnSpc>
              <a:buNone/>
            </a:pPr>
            <a:r>
              <a:rPr lang="en-US" sz="4400" dirty="0" smtClean="0">
                <a:latin typeface="Arial Black" panose="020B0A04020102020204" pitchFamily="34" charset="0"/>
              </a:rPr>
              <a:t>3) 	</a:t>
            </a:r>
            <a:r>
              <a:rPr lang="en-US" sz="4400" dirty="0" err="1" smtClean="0">
                <a:latin typeface="Arial Black" panose="020B0A04020102020204" pitchFamily="34" charset="0"/>
              </a:rPr>
              <a:t>Saya</a:t>
            </a:r>
            <a:r>
              <a:rPr lang="en-US" sz="4400" dirty="0" smtClean="0">
                <a:latin typeface="Arial Black" panose="020B0A04020102020204" pitchFamily="34" charset="0"/>
              </a:rPr>
              <a:t> </a:t>
            </a:r>
            <a:r>
              <a:rPr lang="en-US" sz="4400" dirty="0" err="1">
                <a:latin typeface="Arial Black" panose="020B0A04020102020204" pitchFamily="34" charset="0"/>
              </a:rPr>
              <a:t>juga</a:t>
            </a:r>
            <a:r>
              <a:rPr lang="en-US" sz="4400" dirty="0">
                <a:latin typeface="Arial Black" panose="020B0A04020102020204" pitchFamily="34" charset="0"/>
              </a:rPr>
              <a:t> </a:t>
            </a:r>
            <a:r>
              <a:rPr lang="en-US" sz="4400" dirty="0" err="1">
                <a:latin typeface="Arial Black" panose="020B0A04020102020204" pitchFamily="34" charset="0"/>
              </a:rPr>
              <a:t>mengalu-alukan</a:t>
            </a:r>
            <a:r>
              <a:rPr lang="en-US" sz="4400" dirty="0">
                <a:latin typeface="Arial Black" panose="020B0A04020102020204" pitchFamily="34" charset="0"/>
              </a:rPr>
              <a:t> </a:t>
            </a:r>
            <a:r>
              <a:rPr lang="en-US" sz="4400" dirty="0" err="1">
                <a:latin typeface="Arial Black" panose="020B0A04020102020204" pitchFamily="34" charset="0"/>
              </a:rPr>
              <a:t>kehadiran</a:t>
            </a:r>
            <a:r>
              <a:rPr lang="en-US" sz="4400" dirty="0">
                <a:latin typeface="Arial Black" panose="020B0A04020102020204" pitchFamily="34" charset="0"/>
              </a:rPr>
              <a:t> </a:t>
            </a:r>
            <a:r>
              <a:rPr lang="en-US" sz="4400" dirty="0" err="1">
                <a:latin typeface="Arial Black" panose="020B0A04020102020204" pitchFamily="34" charset="0"/>
              </a:rPr>
              <a:t>Pengarah-Pengarah</a:t>
            </a:r>
            <a:r>
              <a:rPr lang="en-US" sz="4400" dirty="0">
                <a:latin typeface="Arial Black" panose="020B0A04020102020204" pitchFamily="34" charset="0"/>
              </a:rPr>
              <a:t> </a:t>
            </a:r>
            <a:r>
              <a:rPr lang="en-US" sz="4400" dirty="0" err="1">
                <a:latin typeface="Arial Black" panose="020B0A04020102020204" pitchFamily="34" charset="0"/>
              </a:rPr>
              <a:t>Bahagian</a:t>
            </a:r>
            <a:r>
              <a:rPr lang="en-US" sz="4400" dirty="0">
                <a:latin typeface="Arial Black" panose="020B0A04020102020204" pitchFamily="34" charset="0"/>
              </a:rPr>
              <a:t>, </a:t>
            </a:r>
            <a:r>
              <a:rPr lang="en-US" sz="4400" dirty="0" err="1">
                <a:latin typeface="Arial Black" panose="020B0A04020102020204" pitchFamily="34" charset="0"/>
              </a:rPr>
              <a:t>Pengarah-Pengarah</a:t>
            </a:r>
            <a:r>
              <a:rPr lang="en-US" sz="4400" dirty="0">
                <a:latin typeface="Arial Black" panose="020B0A04020102020204" pitchFamily="34" charset="0"/>
              </a:rPr>
              <a:t> Negeri, </a:t>
            </a:r>
            <a:r>
              <a:rPr lang="en-US" sz="4400" dirty="0" err="1">
                <a:latin typeface="Arial Black" panose="020B0A04020102020204" pitchFamily="34" charset="0"/>
              </a:rPr>
              <a:t>Pegawai-pegawai</a:t>
            </a:r>
            <a:r>
              <a:rPr lang="en-US" sz="4400" dirty="0">
                <a:latin typeface="Arial Black" panose="020B0A04020102020204" pitchFamily="34" charset="0"/>
              </a:rPr>
              <a:t> </a:t>
            </a:r>
            <a:r>
              <a:rPr lang="en-US" sz="4400" dirty="0" err="1">
                <a:latin typeface="Arial Black" panose="020B0A04020102020204" pitchFamily="34" charset="0"/>
              </a:rPr>
              <a:t>dan</a:t>
            </a:r>
            <a:r>
              <a:rPr lang="en-US" sz="4400" dirty="0">
                <a:latin typeface="Arial Black" panose="020B0A04020102020204" pitchFamily="34" charset="0"/>
              </a:rPr>
              <a:t> </a:t>
            </a:r>
            <a:r>
              <a:rPr lang="en-US" sz="4400" dirty="0" err="1">
                <a:latin typeface="Arial Black" panose="020B0A04020102020204" pitchFamily="34" charset="0"/>
              </a:rPr>
              <a:t>kakitangan</a:t>
            </a:r>
            <a:r>
              <a:rPr lang="en-US" sz="4400" dirty="0">
                <a:latin typeface="Arial Black" panose="020B0A04020102020204" pitchFamily="34" charset="0"/>
              </a:rPr>
              <a:t> </a:t>
            </a:r>
            <a:r>
              <a:rPr lang="en-US" sz="4400" dirty="0" err="1">
                <a:latin typeface="Arial Black" panose="020B0A04020102020204" pitchFamily="34" charset="0"/>
              </a:rPr>
              <a:t>Ibu</a:t>
            </a:r>
            <a:r>
              <a:rPr lang="en-US" sz="4400" dirty="0">
                <a:latin typeface="Arial Black" panose="020B0A04020102020204" pitchFamily="34" charset="0"/>
              </a:rPr>
              <a:t> </a:t>
            </a:r>
            <a:r>
              <a:rPr lang="en-US" sz="4400" dirty="0" err="1">
                <a:latin typeface="Arial Black" panose="020B0A04020102020204" pitchFamily="34" charset="0"/>
              </a:rPr>
              <a:t>Pejabat</a:t>
            </a:r>
            <a:r>
              <a:rPr lang="en-US" sz="4400" dirty="0">
                <a:latin typeface="Arial Black" panose="020B0A04020102020204" pitchFamily="34" charset="0"/>
              </a:rPr>
              <a:t>, PLPP Bangi, </a:t>
            </a:r>
            <a:r>
              <a:rPr lang="en-US" sz="4400" dirty="0" err="1" smtClean="0">
                <a:latin typeface="Arial Black" panose="020B0A04020102020204" pitchFamily="34" charset="0"/>
              </a:rPr>
              <a:t>dan</a:t>
            </a:r>
            <a:r>
              <a:rPr lang="en-US" sz="4400" dirty="0" smtClean="0">
                <a:latin typeface="Arial Black" panose="020B0A04020102020204" pitchFamily="34" charset="0"/>
              </a:rPr>
              <a:t> Jabatan </a:t>
            </a:r>
            <a:r>
              <a:rPr lang="en-US" sz="4400" dirty="0">
                <a:latin typeface="Arial Black" panose="020B0A04020102020204" pitchFamily="34" charset="0"/>
              </a:rPr>
              <a:t>Kebajikan </a:t>
            </a:r>
            <a:r>
              <a:rPr lang="en-US" sz="4400" dirty="0" err="1">
                <a:latin typeface="Arial Black" panose="020B0A04020102020204" pitchFamily="34" charset="0"/>
              </a:rPr>
              <a:t>Masyarakat</a:t>
            </a:r>
            <a:r>
              <a:rPr lang="en-US" sz="4400" dirty="0">
                <a:latin typeface="Arial Black" panose="020B0A04020102020204" pitchFamily="34" charset="0"/>
              </a:rPr>
              <a:t> Wilayah Persekutuan </a:t>
            </a:r>
            <a:r>
              <a:rPr lang="en-US" sz="4400" dirty="0" err="1">
                <a:latin typeface="Arial Black" panose="020B0A04020102020204" pitchFamily="34" charset="0"/>
              </a:rPr>
              <a:t>Cawangan</a:t>
            </a:r>
            <a:r>
              <a:rPr lang="en-US" sz="4400" dirty="0">
                <a:latin typeface="Arial Black" panose="020B0A04020102020204" pitchFamily="34" charset="0"/>
              </a:rPr>
              <a:t> </a:t>
            </a:r>
            <a:r>
              <a:rPr lang="en-US" sz="4400" dirty="0" err="1">
                <a:latin typeface="Arial Black" panose="020B0A04020102020204" pitchFamily="34" charset="0"/>
              </a:rPr>
              <a:t>Putrajaya</a:t>
            </a:r>
            <a:r>
              <a:rPr lang="en-US" sz="4400" dirty="0">
                <a:latin typeface="Arial Black" panose="020B0A04020102020204" pitchFamily="34" charset="0"/>
              </a:rPr>
              <a:t> </a:t>
            </a:r>
            <a:r>
              <a:rPr lang="en-US" sz="4400" dirty="0" smtClean="0">
                <a:latin typeface="Arial Black" panose="020B0A04020102020204" pitchFamily="34" charset="0"/>
              </a:rPr>
              <a:t>yang </a:t>
            </a:r>
            <a:r>
              <a:rPr lang="en-US" sz="4400" dirty="0" err="1">
                <a:latin typeface="Arial Black" panose="020B0A04020102020204" pitchFamily="34" charset="0"/>
              </a:rPr>
              <a:t>dapat</a:t>
            </a:r>
            <a:r>
              <a:rPr lang="en-US" sz="4400" dirty="0">
                <a:latin typeface="Arial Black" panose="020B0A04020102020204" pitchFamily="34" charset="0"/>
              </a:rPr>
              <a:t> </a:t>
            </a:r>
            <a:r>
              <a:rPr lang="en-US" sz="4400" dirty="0" err="1">
                <a:latin typeface="Arial Black" panose="020B0A04020102020204" pitchFamily="34" charset="0"/>
              </a:rPr>
              <a:t>hadir</a:t>
            </a:r>
            <a:r>
              <a:rPr lang="en-US" sz="4400" dirty="0">
                <a:latin typeface="Arial Black" panose="020B0A040201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75008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3484" y="351477"/>
            <a:ext cx="10515600" cy="13255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sv-SE" sz="2600" dirty="0" smtClean="0">
                <a:latin typeface="Arial Black" panose="020B0A04020102020204" pitchFamily="34" charset="0"/>
              </a:rPr>
              <a:t>YBrs. Dato’/ Doktor/ Tuan-Tuan/ Puan-Puan</a:t>
            </a:r>
            <a:br>
              <a:rPr lang="sv-SE" sz="2600" dirty="0" smtClean="0">
                <a:latin typeface="Arial Black" panose="020B0A04020102020204" pitchFamily="34" charset="0"/>
              </a:rPr>
            </a:br>
            <a:r>
              <a:rPr lang="sv-SE" sz="2600" dirty="0" smtClean="0">
                <a:latin typeface="Arial Black" panose="020B0A04020102020204" pitchFamily="34" charset="0"/>
              </a:rPr>
              <a:t>Semua warga JKM yang saya hormati,</a:t>
            </a:r>
            <a:endParaRPr lang="en-US" sz="2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3484" y="2043989"/>
            <a:ext cx="10912522" cy="4351338"/>
          </a:xfrm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en-US" sz="4000" dirty="0" smtClean="0">
                <a:latin typeface="Arial Black" panose="020B0A04020102020204" pitchFamily="34" charset="0"/>
              </a:rPr>
              <a:t>MERAKYATKAN PERKHIDMATAN KEBAJIKAN</a:t>
            </a:r>
          </a:p>
          <a:p>
            <a:pPr>
              <a:lnSpc>
                <a:spcPct val="120000"/>
              </a:lnSpc>
            </a:pPr>
            <a:endParaRPr lang="en-US" sz="4000" dirty="0" smtClean="0">
              <a:latin typeface="Arial Black" panose="020B0A04020102020204" pitchFamily="34" charset="0"/>
            </a:endParaRPr>
          </a:p>
          <a:p>
            <a:pPr marL="573088" indent="-573088" algn="just">
              <a:lnSpc>
                <a:spcPct val="170000"/>
              </a:lnSpc>
              <a:buNone/>
            </a:pPr>
            <a:r>
              <a:rPr lang="en-US" sz="4000" dirty="0" smtClean="0">
                <a:latin typeface="Arial Black" panose="020B0A04020102020204" pitchFamily="34" charset="0"/>
              </a:rPr>
              <a:t>4)	Jabatan </a:t>
            </a:r>
            <a:r>
              <a:rPr lang="en-US" sz="4000" dirty="0" err="1" smtClean="0">
                <a:latin typeface="Arial Black" panose="020B0A04020102020204" pitchFamily="34" charset="0"/>
              </a:rPr>
              <a:t>telah</a:t>
            </a:r>
            <a:r>
              <a:rPr lang="en-US" sz="4000" dirty="0" smtClean="0">
                <a:latin typeface="Arial Black" panose="020B0A04020102020204" pitchFamily="34" charset="0"/>
              </a:rPr>
              <a:t> </a:t>
            </a:r>
            <a:r>
              <a:rPr lang="en-US" sz="4000" dirty="0" err="1" smtClean="0">
                <a:latin typeface="Arial Black" panose="020B0A04020102020204" pitchFamily="34" charset="0"/>
              </a:rPr>
              <a:t>melancarkan</a:t>
            </a:r>
            <a:r>
              <a:rPr lang="en-US" sz="4000" dirty="0" smtClean="0">
                <a:latin typeface="Arial Black" panose="020B0A04020102020204" pitchFamily="34" charset="0"/>
              </a:rPr>
              <a:t> </a:t>
            </a:r>
            <a:r>
              <a:rPr lang="en-US" sz="4000" dirty="0" err="1" smtClean="0">
                <a:latin typeface="Arial Black" panose="020B0A04020102020204" pitchFamily="34" charset="0"/>
              </a:rPr>
              <a:t>Pelan</a:t>
            </a:r>
            <a:r>
              <a:rPr lang="en-US" sz="4000" dirty="0" smtClean="0">
                <a:latin typeface="Arial Black" panose="020B0A04020102020204" pitchFamily="34" charset="0"/>
              </a:rPr>
              <a:t> </a:t>
            </a:r>
            <a:r>
              <a:rPr lang="en-US" sz="4000" dirty="0" err="1" smtClean="0">
                <a:latin typeface="Arial Black" panose="020B0A04020102020204" pitchFamily="34" charset="0"/>
              </a:rPr>
              <a:t>Strategik</a:t>
            </a:r>
            <a:r>
              <a:rPr lang="en-US" sz="4000" dirty="0" smtClean="0">
                <a:latin typeface="Arial Black" panose="020B0A04020102020204" pitchFamily="34" charset="0"/>
              </a:rPr>
              <a:t> JKM 2016-2020 </a:t>
            </a:r>
            <a:r>
              <a:rPr lang="en-US" sz="4000" dirty="0" err="1" smtClean="0">
                <a:latin typeface="Arial Black" panose="020B0A04020102020204" pitchFamily="34" charset="0"/>
              </a:rPr>
              <a:t>pada</a:t>
            </a:r>
            <a:r>
              <a:rPr lang="en-US" sz="4000" dirty="0" smtClean="0">
                <a:latin typeface="Arial Black" panose="020B0A04020102020204" pitchFamily="34" charset="0"/>
              </a:rPr>
              <a:t> </a:t>
            </a:r>
            <a:r>
              <a:rPr lang="en-US" sz="4000" dirty="0" err="1" smtClean="0">
                <a:latin typeface="Arial Black" panose="020B0A04020102020204" pitchFamily="34" charset="0"/>
              </a:rPr>
              <a:t>Januari</a:t>
            </a:r>
            <a:r>
              <a:rPr lang="en-US" sz="4000" dirty="0" smtClean="0">
                <a:latin typeface="Arial Black" panose="020B0A04020102020204" pitchFamily="34" charset="0"/>
              </a:rPr>
              <a:t> 2017 yang </a:t>
            </a:r>
            <a:r>
              <a:rPr lang="en-US" sz="4000" dirty="0" err="1" smtClean="0">
                <a:latin typeface="Arial Black" panose="020B0A04020102020204" pitchFamily="34" charset="0"/>
              </a:rPr>
              <a:t>bertemakan</a:t>
            </a:r>
            <a:r>
              <a:rPr lang="en-US" sz="4000" dirty="0" smtClean="0">
                <a:latin typeface="Arial Black" panose="020B0A04020102020204" pitchFamily="34" charset="0"/>
              </a:rPr>
              <a:t> “</a:t>
            </a:r>
            <a:r>
              <a:rPr lang="en-US" sz="4000" dirty="0" err="1" smtClean="0">
                <a:latin typeface="Arial Black" panose="020B0A04020102020204" pitchFamily="34" charset="0"/>
              </a:rPr>
              <a:t>Merakyatkan</a:t>
            </a:r>
            <a:r>
              <a:rPr lang="en-US" sz="4000" dirty="0" smtClean="0">
                <a:latin typeface="Arial Black" panose="020B0A04020102020204" pitchFamily="34" charset="0"/>
              </a:rPr>
              <a:t> </a:t>
            </a:r>
            <a:r>
              <a:rPr lang="en-US" sz="4000" dirty="0" err="1" smtClean="0">
                <a:latin typeface="Arial Black" panose="020B0A04020102020204" pitchFamily="34" charset="0"/>
              </a:rPr>
              <a:t>Perkhidmatan</a:t>
            </a:r>
            <a:r>
              <a:rPr lang="en-US" sz="4000" dirty="0" smtClean="0">
                <a:latin typeface="Arial Black" panose="020B0A04020102020204" pitchFamily="34" charset="0"/>
              </a:rPr>
              <a:t> Kebajikan”. </a:t>
            </a:r>
            <a:r>
              <a:rPr lang="en-US" sz="4000" dirty="0" err="1" smtClean="0">
                <a:latin typeface="Arial Black" panose="020B0A04020102020204" pitchFamily="34" charset="0"/>
              </a:rPr>
              <a:t>Setelah</a:t>
            </a:r>
            <a:r>
              <a:rPr lang="en-US" sz="4000" dirty="0" smtClean="0">
                <a:latin typeface="Arial Black" panose="020B0A04020102020204" pitchFamily="34" charset="0"/>
              </a:rPr>
              <a:t> </a:t>
            </a:r>
            <a:r>
              <a:rPr lang="en-US" sz="4000" dirty="0" err="1" smtClean="0">
                <a:latin typeface="Arial Black" panose="020B0A04020102020204" pitchFamily="34" charset="0"/>
              </a:rPr>
              <a:t>setahun</a:t>
            </a:r>
            <a:r>
              <a:rPr lang="en-US" sz="4000" dirty="0" smtClean="0">
                <a:latin typeface="Arial Black" panose="020B0A04020102020204" pitchFamily="34" charset="0"/>
              </a:rPr>
              <a:t> </a:t>
            </a:r>
            <a:r>
              <a:rPr lang="en-US" sz="4000" dirty="0" err="1" smtClean="0">
                <a:latin typeface="Arial Black" panose="020B0A04020102020204" pitchFamily="34" charset="0"/>
              </a:rPr>
              <a:t>berlalu</a:t>
            </a:r>
            <a:r>
              <a:rPr lang="en-US" sz="4000" dirty="0" smtClean="0">
                <a:latin typeface="Arial Black" panose="020B0A04020102020204" pitchFamily="34" charset="0"/>
              </a:rPr>
              <a:t>, </a:t>
            </a:r>
            <a:r>
              <a:rPr lang="en-US" sz="4000" dirty="0" err="1" smtClean="0">
                <a:latin typeface="Arial Black" panose="020B0A04020102020204" pitchFamily="34" charset="0"/>
              </a:rPr>
              <a:t>sejauh</a:t>
            </a:r>
            <a:r>
              <a:rPr lang="en-US" sz="4000" dirty="0" smtClean="0">
                <a:latin typeface="Arial Black" panose="020B0A04020102020204" pitchFamily="34" charset="0"/>
              </a:rPr>
              <a:t> </a:t>
            </a:r>
            <a:r>
              <a:rPr lang="en-US" sz="4000" dirty="0" err="1" smtClean="0">
                <a:latin typeface="Arial Black" panose="020B0A04020102020204" pitchFamily="34" charset="0"/>
              </a:rPr>
              <a:t>manakah</a:t>
            </a:r>
            <a:r>
              <a:rPr lang="en-US" sz="4000" dirty="0" smtClean="0">
                <a:latin typeface="Arial Black" panose="020B0A04020102020204" pitchFamily="34" charset="0"/>
              </a:rPr>
              <a:t> </a:t>
            </a:r>
            <a:r>
              <a:rPr lang="en-US" sz="4000" dirty="0" err="1" smtClean="0">
                <a:latin typeface="Arial Black" panose="020B0A04020102020204" pitchFamily="34" charset="0"/>
              </a:rPr>
              <a:t>kita</a:t>
            </a:r>
            <a:r>
              <a:rPr lang="en-US" sz="4000" dirty="0" smtClean="0">
                <a:latin typeface="Arial Black" panose="020B0A04020102020204" pitchFamily="34" charset="0"/>
              </a:rPr>
              <a:t> </a:t>
            </a:r>
            <a:r>
              <a:rPr lang="en-US" sz="4000" dirty="0" err="1" smtClean="0">
                <a:latin typeface="Arial Black" panose="020B0A04020102020204" pitchFamily="34" charset="0"/>
              </a:rPr>
              <a:t>telah</a:t>
            </a:r>
            <a:r>
              <a:rPr lang="en-US" sz="4000" dirty="0" smtClean="0">
                <a:latin typeface="Arial Black" panose="020B0A04020102020204" pitchFamily="34" charset="0"/>
              </a:rPr>
              <a:t> </a:t>
            </a:r>
            <a:r>
              <a:rPr lang="en-US" sz="4000" dirty="0" err="1" smtClean="0">
                <a:latin typeface="Arial Black" panose="020B0A04020102020204" pitchFamily="34" charset="0"/>
              </a:rPr>
              <a:t>melaksanakan</a:t>
            </a:r>
            <a:r>
              <a:rPr lang="en-US" sz="4000" dirty="0" smtClean="0">
                <a:latin typeface="Arial Black" panose="020B0A04020102020204" pitchFamily="34" charset="0"/>
              </a:rPr>
              <a:t> </a:t>
            </a:r>
            <a:r>
              <a:rPr lang="en-US" sz="4000" dirty="0" err="1" smtClean="0">
                <a:latin typeface="Arial Black" panose="020B0A04020102020204" pitchFamily="34" charset="0"/>
              </a:rPr>
              <a:t>aspirasi</a:t>
            </a:r>
            <a:r>
              <a:rPr lang="en-US" sz="4000" dirty="0" smtClean="0">
                <a:latin typeface="Arial Black" panose="020B0A04020102020204" pitchFamily="34" charset="0"/>
              </a:rPr>
              <a:t> </a:t>
            </a:r>
            <a:r>
              <a:rPr lang="en-US" sz="4000" dirty="0" err="1" smtClean="0">
                <a:latin typeface="Arial Black" panose="020B0A04020102020204" pitchFamily="34" charset="0"/>
              </a:rPr>
              <a:t>ini</a:t>
            </a:r>
            <a:r>
              <a:rPr lang="en-US" sz="4000" dirty="0" smtClean="0">
                <a:latin typeface="Arial Black" panose="020B0A04020102020204" pitchFamily="34" charset="0"/>
              </a:rPr>
              <a:t>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9188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822" y="638269"/>
            <a:ext cx="11226423" cy="5817122"/>
          </a:xfrm>
        </p:spPr>
        <p:txBody>
          <a:bodyPr>
            <a:normAutofit fontScale="85000" lnSpcReduction="10000"/>
          </a:bodyPr>
          <a:lstStyle/>
          <a:p>
            <a:pPr marL="914400" lvl="0" indent="-914400" algn="just">
              <a:lnSpc>
                <a:spcPct val="160000"/>
              </a:lnSpc>
              <a:buNone/>
            </a:pPr>
            <a:r>
              <a:rPr lang="en-GB" sz="3200" dirty="0" smtClean="0">
                <a:latin typeface="Arial Black" panose="020B0A04020102020204" pitchFamily="34" charset="0"/>
              </a:rPr>
              <a:t>5) 	</a:t>
            </a:r>
            <a:r>
              <a:rPr lang="en-GB" sz="3200" dirty="0" err="1" smtClean="0">
                <a:latin typeface="Arial Black" panose="020B0A04020102020204" pitchFamily="34" charset="0"/>
              </a:rPr>
              <a:t>Sebagai</a:t>
            </a:r>
            <a:r>
              <a:rPr lang="en-GB" sz="3200" dirty="0" smtClean="0">
                <a:latin typeface="Arial Black" panose="020B0A04020102020204" pitchFamily="34" charset="0"/>
              </a:rPr>
              <a:t> </a:t>
            </a:r>
            <a:r>
              <a:rPr lang="en-GB" sz="3200" dirty="0" err="1">
                <a:latin typeface="Arial Black" panose="020B0A04020102020204" pitchFamily="34" charset="0"/>
              </a:rPr>
              <a:t>Ketua</a:t>
            </a:r>
            <a:r>
              <a:rPr lang="en-GB" sz="3200" dirty="0">
                <a:latin typeface="Arial Black" panose="020B0A04020102020204" pitchFamily="34" charset="0"/>
              </a:rPr>
              <a:t> </a:t>
            </a:r>
            <a:r>
              <a:rPr lang="en-GB" sz="3200" dirty="0" err="1">
                <a:latin typeface="Arial Black" panose="020B0A04020102020204" pitchFamily="34" charset="0"/>
              </a:rPr>
              <a:t>Pengarah</a:t>
            </a:r>
            <a:r>
              <a:rPr lang="en-GB" sz="3200" dirty="0">
                <a:latin typeface="Arial Black" panose="020B0A04020102020204" pitchFamily="34" charset="0"/>
              </a:rPr>
              <a:t> Kebajikan </a:t>
            </a:r>
            <a:r>
              <a:rPr lang="en-GB" sz="3200" dirty="0" err="1">
                <a:latin typeface="Arial Black" panose="020B0A04020102020204" pitchFamily="34" charset="0"/>
              </a:rPr>
              <a:t>Masyarakat</a:t>
            </a:r>
            <a:r>
              <a:rPr lang="en-GB" sz="3200" dirty="0">
                <a:latin typeface="Arial Black" panose="020B0A04020102020204" pitchFamily="34" charset="0"/>
              </a:rPr>
              <a:t> yang </a:t>
            </a:r>
            <a:r>
              <a:rPr lang="en-GB" sz="3200" dirty="0" err="1">
                <a:latin typeface="Arial Black" panose="020B0A04020102020204" pitchFamily="34" charset="0"/>
              </a:rPr>
              <a:t>baharu</a:t>
            </a:r>
            <a:r>
              <a:rPr lang="en-GB" sz="3200" dirty="0">
                <a:latin typeface="Arial Black" panose="020B0A04020102020204" pitchFamily="34" charset="0"/>
              </a:rPr>
              <a:t> </a:t>
            </a:r>
            <a:r>
              <a:rPr lang="en-GB" sz="3200" dirty="0" err="1">
                <a:latin typeface="Arial Black" panose="020B0A04020102020204" pitchFamily="34" charset="0"/>
              </a:rPr>
              <a:t>dilantik</a:t>
            </a:r>
            <a:r>
              <a:rPr lang="en-GB" sz="3200" dirty="0">
                <a:latin typeface="Arial Black" panose="020B0A04020102020204" pitchFamily="34" charset="0"/>
              </a:rPr>
              <a:t> </a:t>
            </a:r>
            <a:r>
              <a:rPr lang="en-GB" sz="3200" dirty="0" err="1">
                <a:latin typeface="Arial Black" panose="020B0A04020102020204" pitchFamily="34" charset="0"/>
              </a:rPr>
              <a:t>memikul</a:t>
            </a:r>
            <a:r>
              <a:rPr lang="en-GB" sz="3200" dirty="0">
                <a:latin typeface="Arial Black" panose="020B0A04020102020204" pitchFamily="34" charset="0"/>
              </a:rPr>
              <a:t> </a:t>
            </a:r>
            <a:r>
              <a:rPr lang="en-GB" sz="3200" dirty="0" err="1">
                <a:latin typeface="Arial Black" panose="020B0A04020102020204" pitchFamily="34" charset="0"/>
              </a:rPr>
              <a:t>amanah</a:t>
            </a:r>
            <a:r>
              <a:rPr lang="en-GB" sz="3200" dirty="0">
                <a:latin typeface="Arial Black" panose="020B0A04020102020204" pitchFamily="34" charset="0"/>
              </a:rPr>
              <a:t> </a:t>
            </a:r>
            <a:r>
              <a:rPr lang="en-GB" sz="3200" dirty="0" err="1" smtClean="0">
                <a:latin typeface="Arial Black" panose="020B0A04020102020204" pitchFamily="34" charset="0"/>
              </a:rPr>
              <a:t>mengemudikan</a:t>
            </a:r>
            <a:r>
              <a:rPr lang="en-GB" sz="3200" dirty="0" smtClean="0">
                <a:latin typeface="Arial Black" panose="020B0A04020102020204" pitchFamily="34" charset="0"/>
              </a:rPr>
              <a:t> </a:t>
            </a:r>
            <a:r>
              <a:rPr lang="en-GB" sz="3200" dirty="0">
                <a:latin typeface="Arial Black" panose="020B0A04020102020204" pitchFamily="34" charset="0"/>
              </a:rPr>
              <a:t>JKM </a:t>
            </a:r>
            <a:r>
              <a:rPr lang="en-GB" sz="3200" dirty="0" err="1">
                <a:latin typeface="Arial Black" panose="020B0A04020102020204" pitchFamily="34" charset="0"/>
              </a:rPr>
              <a:t>pada</a:t>
            </a:r>
            <a:r>
              <a:rPr lang="en-GB" sz="3200" dirty="0">
                <a:latin typeface="Arial Black" panose="020B0A04020102020204" pitchFamily="34" charset="0"/>
              </a:rPr>
              <a:t> 10 </a:t>
            </a:r>
            <a:r>
              <a:rPr lang="en-GB" sz="3200" dirty="0" err="1">
                <a:latin typeface="Arial Black" panose="020B0A04020102020204" pitchFamily="34" charset="0"/>
              </a:rPr>
              <a:t>Januari</a:t>
            </a:r>
            <a:r>
              <a:rPr lang="en-GB" sz="3200" dirty="0">
                <a:latin typeface="Arial Black" panose="020B0A04020102020204" pitchFamily="34" charset="0"/>
              </a:rPr>
              <a:t> 2018 yang </a:t>
            </a:r>
            <a:r>
              <a:rPr lang="en-GB" sz="3200" dirty="0" err="1">
                <a:latin typeface="Arial Black" panose="020B0A04020102020204" pitchFamily="34" charset="0"/>
              </a:rPr>
              <a:t>lalu</a:t>
            </a:r>
            <a:r>
              <a:rPr lang="en-GB" sz="3200" dirty="0">
                <a:latin typeface="Arial Black" panose="020B0A04020102020204" pitchFamily="34" charset="0"/>
              </a:rPr>
              <a:t>, </a:t>
            </a:r>
            <a:r>
              <a:rPr lang="en-GB" sz="3200" dirty="0" err="1">
                <a:latin typeface="Arial Black" panose="020B0A04020102020204" pitchFamily="34" charset="0"/>
              </a:rPr>
              <a:t>bersama-sama</a:t>
            </a:r>
            <a:r>
              <a:rPr lang="en-GB" sz="3200" dirty="0">
                <a:latin typeface="Arial Black" panose="020B0A04020102020204" pitchFamily="34" charset="0"/>
              </a:rPr>
              <a:t> </a:t>
            </a:r>
            <a:r>
              <a:rPr lang="en-GB" sz="3200" dirty="0" err="1">
                <a:latin typeface="Arial Black" panose="020B0A04020102020204" pitchFamily="34" charset="0"/>
              </a:rPr>
              <a:t>Puan</a:t>
            </a:r>
            <a:r>
              <a:rPr lang="en-GB" sz="3200" dirty="0">
                <a:latin typeface="Arial Black" panose="020B0A04020102020204" pitchFamily="34" charset="0"/>
              </a:rPr>
              <a:t> Rosmahwati binti Ishak, </a:t>
            </a:r>
            <a:r>
              <a:rPr lang="en-GB" sz="3200" dirty="0" err="1">
                <a:latin typeface="Arial Black" panose="020B0A04020102020204" pitchFamily="34" charset="0"/>
              </a:rPr>
              <a:t>selaku</a:t>
            </a:r>
            <a:r>
              <a:rPr lang="en-GB" sz="3200" dirty="0">
                <a:latin typeface="Arial Black" panose="020B0A04020102020204" pitchFamily="34" charset="0"/>
              </a:rPr>
              <a:t> </a:t>
            </a:r>
            <a:r>
              <a:rPr lang="en-GB" sz="3200" dirty="0" err="1">
                <a:latin typeface="Arial Black" panose="020B0A04020102020204" pitchFamily="34" charset="0"/>
              </a:rPr>
              <a:t>Timbalan</a:t>
            </a:r>
            <a:r>
              <a:rPr lang="en-GB" sz="3200" dirty="0">
                <a:latin typeface="Arial Black" panose="020B0A04020102020204" pitchFamily="34" charset="0"/>
              </a:rPr>
              <a:t> </a:t>
            </a:r>
            <a:r>
              <a:rPr lang="en-GB" sz="3200" dirty="0" err="1">
                <a:latin typeface="Arial Black" panose="020B0A04020102020204" pitchFamily="34" charset="0"/>
              </a:rPr>
              <a:t>Ketua</a:t>
            </a:r>
            <a:r>
              <a:rPr lang="en-GB" sz="3200" dirty="0">
                <a:latin typeface="Arial Black" panose="020B0A04020102020204" pitchFamily="34" charset="0"/>
              </a:rPr>
              <a:t> </a:t>
            </a:r>
            <a:r>
              <a:rPr lang="en-GB" sz="3200" dirty="0" err="1">
                <a:latin typeface="Arial Black" panose="020B0A04020102020204" pitchFamily="34" charset="0"/>
              </a:rPr>
              <a:t>Pengarah</a:t>
            </a:r>
            <a:r>
              <a:rPr lang="en-GB" sz="3200" dirty="0">
                <a:latin typeface="Arial Black" panose="020B0A04020102020204" pitchFamily="34" charset="0"/>
              </a:rPr>
              <a:t> (</a:t>
            </a:r>
            <a:r>
              <a:rPr lang="en-GB" sz="3200" dirty="0" err="1">
                <a:latin typeface="Arial Black" panose="020B0A04020102020204" pitchFamily="34" charset="0"/>
              </a:rPr>
              <a:t>Strategik</a:t>
            </a:r>
            <a:r>
              <a:rPr lang="en-GB" sz="3200" dirty="0">
                <a:latin typeface="Arial Black" panose="020B0A04020102020204" pitchFamily="34" charset="0"/>
              </a:rPr>
              <a:t>) </a:t>
            </a:r>
            <a:r>
              <a:rPr lang="en-GB" sz="3200" dirty="0" err="1">
                <a:latin typeface="Arial Black" panose="020B0A04020102020204" pitchFamily="34" charset="0"/>
              </a:rPr>
              <a:t>dan</a:t>
            </a:r>
            <a:r>
              <a:rPr lang="en-GB" sz="3200" dirty="0">
                <a:latin typeface="Arial Black" panose="020B0A04020102020204" pitchFamily="34" charset="0"/>
              </a:rPr>
              <a:t> </a:t>
            </a:r>
            <a:r>
              <a:rPr lang="en-GB" sz="3200" dirty="0" err="1">
                <a:latin typeface="Arial Black" panose="020B0A04020102020204" pitchFamily="34" charset="0"/>
              </a:rPr>
              <a:t>Encik</a:t>
            </a:r>
            <a:r>
              <a:rPr lang="en-GB" sz="3200" dirty="0">
                <a:latin typeface="Arial Black" panose="020B0A04020102020204" pitchFamily="34" charset="0"/>
              </a:rPr>
              <a:t> Zulkifli bin Ismail, </a:t>
            </a:r>
            <a:r>
              <a:rPr lang="en-GB" sz="3200" dirty="0" err="1">
                <a:latin typeface="Arial Black" panose="020B0A04020102020204" pitchFamily="34" charset="0"/>
              </a:rPr>
              <a:t>Timbalan</a:t>
            </a:r>
            <a:r>
              <a:rPr lang="en-GB" sz="3200" dirty="0">
                <a:latin typeface="Arial Black" panose="020B0A04020102020204" pitchFamily="34" charset="0"/>
              </a:rPr>
              <a:t> </a:t>
            </a:r>
            <a:r>
              <a:rPr lang="en-GB" sz="3200" dirty="0" err="1">
                <a:latin typeface="Arial Black" panose="020B0A04020102020204" pitchFamily="34" charset="0"/>
              </a:rPr>
              <a:t>Ketua</a:t>
            </a:r>
            <a:r>
              <a:rPr lang="en-GB" sz="3200" dirty="0">
                <a:latin typeface="Arial Black" panose="020B0A04020102020204" pitchFamily="34" charset="0"/>
              </a:rPr>
              <a:t> </a:t>
            </a:r>
            <a:r>
              <a:rPr lang="en-GB" sz="3200" dirty="0" err="1">
                <a:latin typeface="Arial Black" panose="020B0A04020102020204" pitchFamily="34" charset="0"/>
              </a:rPr>
              <a:t>Pengarah</a:t>
            </a:r>
            <a:r>
              <a:rPr lang="en-GB" sz="3200" dirty="0">
                <a:latin typeface="Arial Black" panose="020B0A04020102020204" pitchFamily="34" charset="0"/>
              </a:rPr>
              <a:t> (</a:t>
            </a:r>
            <a:r>
              <a:rPr lang="en-GB" sz="3200" dirty="0" err="1">
                <a:latin typeface="Arial Black" panose="020B0A04020102020204" pitchFamily="34" charset="0"/>
              </a:rPr>
              <a:t>Operasi</a:t>
            </a:r>
            <a:r>
              <a:rPr lang="en-GB" sz="3200" dirty="0">
                <a:latin typeface="Arial Black" panose="020B0A04020102020204" pitchFamily="34" charset="0"/>
              </a:rPr>
              <a:t>), kami </a:t>
            </a:r>
            <a:r>
              <a:rPr lang="en-GB" sz="3200" dirty="0" err="1">
                <a:latin typeface="Arial Black" panose="020B0A04020102020204" pitchFamily="34" charset="0"/>
              </a:rPr>
              <a:t>melihat</a:t>
            </a:r>
            <a:r>
              <a:rPr lang="en-GB" sz="3200" dirty="0">
                <a:latin typeface="Arial Black" panose="020B0A04020102020204" pitchFamily="34" charset="0"/>
              </a:rPr>
              <a:t> </a:t>
            </a:r>
            <a:r>
              <a:rPr lang="en-GB" sz="3200" dirty="0" err="1">
                <a:latin typeface="Arial Black" panose="020B0A04020102020204" pitchFamily="34" charset="0"/>
              </a:rPr>
              <a:t>bahawa</a:t>
            </a:r>
            <a:r>
              <a:rPr lang="en-GB" sz="3200" dirty="0">
                <a:latin typeface="Arial Black" panose="020B0A04020102020204" pitchFamily="34" charset="0"/>
              </a:rPr>
              <a:t> </a:t>
            </a:r>
            <a:r>
              <a:rPr lang="en-GB" sz="3200" dirty="0" err="1">
                <a:latin typeface="Arial Black" panose="020B0A04020102020204" pitchFamily="34" charset="0"/>
              </a:rPr>
              <a:t>usaha</a:t>
            </a:r>
            <a:r>
              <a:rPr lang="en-GB" sz="3200" dirty="0">
                <a:latin typeface="Arial Black" panose="020B0A04020102020204" pitchFamily="34" charset="0"/>
              </a:rPr>
              <a:t> </a:t>
            </a:r>
            <a:r>
              <a:rPr lang="en-GB" sz="3200" dirty="0" err="1">
                <a:latin typeface="Arial Black" panose="020B0A04020102020204" pitchFamily="34" charset="0"/>
              </a:rPr>
              <a:t>bagi</a:t>
            </a:r>
            <a:r>
              <a:rPr lang="en-GB" sz="3200" dirty="0">
                <a:latin typeface="Arial Black" panose="020B0A04020102020204" pitchFamily="34" charset="0"/>
              </a:rPr>
              <a:t> </a:t>
            </a:r>
            <a:r>
              <a:rPr lang="en-GB" sz="3200" dirty="0" err="1">
                <a:latin typeface="Arial Black" panose="020B0A04020102020204" pitchFamily="34" charset="0"/>
              </a:rPr>
              <a:t>merakyatkan</a:t>
            </a:r>
            <a:r>
              <a:rPr lang="en-GB" sz="3200" dirty="0">
                <a:latin typeface="Arial Black" panose="020B0A04020102020204" pitchFamily="34" charset="0"/>
              </a:rPr>
              <a:t> </a:t>
            </a:r>
            <a:r>
              <a:rPr lang="en-GB" sz="3200" dirty="0" err="1">
                <a:latin typeface="Arial Black" panose="020B0A04020102020204" pitchFamily="34" charset="0"/>
              </a:rPr>
              <a:t>perkhidmatan</a:t>
            </a:r>
            <a:r>
              <a:rPr lang="en-GB" sz="3200" dirty="0">
                <a:latin typeface="Arial Black" panose="020B0A04020102020204" pitchFamily="34" charset="0"/>
              </a:rPr>
              <a:t> </a:t>
            </a:r>
            <a:r>
              <a:rPr lang="en-GB" sz="3200" dirty="0" err="1">
                <a:latin typeface="Arial Black" panose="020B0A04020102020204" pitchFamily="34" charset="0"/>
              </a:rPr>
              <a:t>kebajikan</a:t>
            </a:r>
            <a:r>
              <a:rPr lang="en-GB" sz="3200" dirty="0">
                <a:latin typeface="Arial Black" panose="020B0A04020102020204" pitchFamily="34" charset="0"/>
              </a:rPr>
              <a:t> </a:t>
            </a:r>
            <a:r>
              <a:rPr lang="en-GB" sz="3200" dirty="0" err="1">
                <a:latin typeface="Arial Black" panose="020B0A04020102020204" pitchFamily="34" charset="0"/>
              </a:rPr>
              <a:t>ini</a:t>
            </a:r>
            <a:r>
              <a:rPr lang="en-GB" sz="3200" dirty="0">
                <a:latin typeface="Arial Black" panose="020B0A04020102020204" pitchFamily="34" charset="0"/>
              </a:rPr>
              <a:t> </a:t>
            </a:r>
            <a:r>
              <a:rPr lang="en-GB" sz="3200" dirty="0" err="1">
                <a:latin typeface="Arial Black" panose="020B0A04020102020204" pitchFamily="34" charset="0"/>
              </a:rPr>
              <a:t>amat</a:t>
            </a:r>
            <a:r>
              <a:rPr lang="en-GB" sz="3200" dirty="0">
                <a:latin typeface="Arial Black" panose="020B0A04020102020204" pitchFamily="34" charset="0"/>
              </a:rPr>
              <a:t> </a:t>
            </a:r>
            <a:r>
              <a:rPr lang="en-GB" sz="3200" dirty="0" err="1">
                <a:latin typeface="Arial Black" panose="020B0A04020102020204" pitchFamily="34" charset="0"/>
              </a:rPr>
              <a:t>perlu</a:t>
            </a:r>
            <a:r>
              <a:rPr lang="en-GB" sz="3200" dirty="0">
                <a:latin typeface="Arial Black" panose="020B0A04020102020204" pitchFamily="34" charset="0"/>
              </a:rPr>
              <a:t> </a:t>
            </a:r>
            <a:r>
              <a:rPr lang="en-GB" sz="3200" dirty="0" err="1">
                <a:latin typeface="Arial Black" panose="020B0A04020102020204" pitchFamily="34" charset="0"/>
              </a:rPr>
              <a:t>diberi</a:t>
            </a:r>
            <a:r>
              <a:rPr lang="en-GB" sz="3200" dirty="0">
                <a:latin typeface="Arial Black" panose="020B0A04020102020204" pitchFamily="34" charset="0"/>
              </a:rPr>
              <a:t> </a:t>
            </a:r>
            <a:r>
              <a:rPr lang="en-GB" sz="3200" dirty="0" err="1">
                <a:latin typeface="Arial Black" panose="020B0A04020102020204" pitchFamily="34" charset="0"/>
              </a:rPr>
              <a:t>penekanan</a:t>
            </a:r>
            <a:r>
              <a:rPr lang="en-GB" sz="3200" dirty="0">
                <a:latin typeface="Arial Black" panose="020B0A04020102020204" pitchFamily="34" charset="0"/>
              </a:rPr>
              <a:t> </a:t>
            </a:r>
            <a:r>
              <a:rPr lang="en-GB" sz="3200" dirty="0" err="1">
                <a:latin typeface="Arial Black" panose="020B0A04020102020204" pitchFamily="34" charset="0"/>
              </a:rPr>
              <a:t>selaras</a:t>
            </a:r>
            <a:r>
              <a:rPr lang="en-GB" sz="3200" dirty="0">
                <a:latin typeface="Arial Black" panose="020B0A04020102020204" pitchFamily="34" charset="0"/>
              </a:rPr>
              <a:t> </a:t>
            </a:r>
            <a:r>
              <a:rPr lang="en-GB" sz="3200" dirty="0" err="1">
                <a:latin typeface="Arial Black" panose="020B0A04020102020204" pitchFamily="34" charset="0"/>
              </a:rPr>
              <a:t>dengan</a:t>
            </a:r>
            <a:r>
              <a:rPr lang="en-GB" sz="3200" dirty="0">
                <a:latin typeface="Arial Black" panose="020B0A04020102020204" pitchFamily="34" charset="0"/>
              </a:rPr>
              <a:t> </a:t>
            </a:r>
            <a:r>
              <a:rPr lang="en-GB" sz="3200" dirty="0" err="1">
                <a:latin typeface="Arial Black" panose="020B0A04020102020204" pitchFamily="34" charset="0"/>
              </a:rPr>
              <a:t>hasrat</a:t>
            </a:r>
            <a:r>
              <a:rPr lang="en-GB" sz="3200" dirty="0">
                <a:latin typeface="Arial Black" panose="020B0A04020102020204" pitchFamily="34" charset="0"/>
              </a:rPr>
              <a:t> </a:t>
            </a:r>
            <a:r>
              <a:rPr lang="en-GB" sz="3200" dirty="0" err="1">
                <a:latin typeface="Arial Black" panose="020B0A04020102020204" pitchFamily="34" charset="0"/>
              </a:rPr>
              <a:t>Kerajaan</a:t>
            </a:r>
            <a:r>
              <a:rPr lang="en-GB" sz="3200" dirty="0">
                <a:latin typeface="Arial Black" panose="020B0A04020102020204" pitchFamily="34" charset="0"/>
              </a:rPr>
              <a:t> </a:t>
            </a:r>
            <a:r>
              <a:rPr lang="en-GB" sz="3200" dirty="0" err="1">
                <a:latin typeface="Arial Black" panose="020B0A04020102020204" pitchFamily="34" charset="0"/>
              </a:rPr>
              <a:t>pada</a:t>
            </a:r>
            <a:r>
              <a:rPr lang="en-GB" sz="3200" dirty="0">
                <a:latin typeface="Arial Black" panose="020B0A04020102020204" pitchFamily="34" charset="0"/>
              </a:rPr>
              <a:t> </a:t>
            </a:r>
            <a:r>
              <a:rPr lang="en-GB" sz="3200" dirty="0" err="1">
                <a:latin typeface="Arial Black" panose="020B0A04020102020204" pitchFamily="34" charset="0"/>
              </a:rPr>
              <a:t>masa</a:t>
            </a:r>
            <a:r>
              <a:rPr lang="en-GB" sz="3200" dirty="0">
                <a:latin typeface="Arial Black" panose="020B0A04020102020204" pitchFamily="34" charset="0"/>
              </a:rPr>
              <a:t> </a:t>
            </a:r>
            <a:r>
              <a:rPr lang="en-GB" sz="3200" dirty="0" err="1">
                <a:latin typeface="Arial Black" panose="020B0A04020102020204" pitchFamily="34" charset="0"/>
              </a:rPr>
              <a:t>ini</a:t>
            </a:r>
            <a:r>
              <a:rPr lang="en-GB" sz="3200" dirty="0">
                <a:latin typeface="Arial Black" panose="020B0A04020102020204" pitchFamily="34" charset="0"/>
              </a:rPr>
              <a:t>. </a:t>
            </a:r>
            <a:endParaRPr lang="en-US" sz="3200" dirty="0">
              <a:latin typeface="Arial Black" panose="020B0A04020102020204" pitchFamily="34" charset="0"/>
            </a:endParaRP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6992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2276" y="146761"/>
            <a:ext cx="11665993" cy="1325563"/>
          </a:xfrm>
        </p:spPr>
        <p:txBody>
          <a:bodyPr>
            <a:normAutofit/>
          </a:bodyPr>
          <a:lstStyle/>
          <a:p>
            <a:r>
              <a:rPr lang="en-US" sz="2600" dirty="0" err="1" smtClean="0">
                <a:latin typeface="Arial Black" panose="020B0A04020102020204" pitchFamily="34" charset="0"/>
              </a:rPr>
              <a:t>YBrs</a:t>
            </a:r>
            <a:r>
              <a:rPr lang="en-US" sz="2600" dirty="0" smtClean="0">
                <a:latin typeface="Arial Black" panose="020B0A04020102020204" pitchFamily="34" charset="0"/>
              </a:rPr>
              <a:t>. Dato’/ </a:t>
            </a:r>
            <a:r>
              <a:rPr lang="en-US" sz="2600" dirty="0" err="1" smtClean="0">
                <a:latin typeface="Arial Black" panose="020B0A04020102020204" pitchFamily="34" charset="0"/>
              </a:rPr>
              <a:t>Doktor</a:t>
            </a:r>
            <a:r>
              <a:rPr lang="en-US" sz="2600" dirty="0" smtClean="0">
                <a:latin typeface="Arial Black" panose="020B0A04020102020204" pitchFamily="34" charset="0"/>
              </a:rPr>
              <a:t>/ Tuan-Tuan/ </a:t>
            </a:r>
            <a:r>
              <a:rPr lang="en-US" sz="2600" dirty="0" err="1" smtClean="0">
                <a:latin typeface="Arial Black" panose="020B0A04020102020204" pitchFamily="34" charset="0"/>
              </a:rPr>
              <a:t>Puan-Puan</a:t>
            </a:r>
            <a:r>
              <a:rPr lang="en-US" sz="2600" dirty="0" smtClean="0">
                <a:latin typeface="Arial Black" panose="020B0A04020102020204" pitchFamily="34" charset="0"/>
              </a:rPr>
              <a:t> yang </a:t>
            </a:r>
            <a:r>
              <a:rPr lang="en-US" sz="2600" dirty="0" err="1" smtClean="0">
                <a:latin typeface="Arial Black" panose="020B0A04020102020204" pitchFamily="34" charset="0"/>
              </a:rPr>
              <a:t>dihormati</a:t>
            </a:r>
            <a:r>
              <a:rPr lang="en-US" sz="2600" dirty="0" smtClean="0">
                <a:latin typeface="Arial Black" panose="020B0A04020102020204" pitchFamily="34" charset="0"/>
              </a:rPr>
              <a:t> </a:t>
            </a:r>
            <a:r>
              <a:rPr lang="en-US" sz="2600" dirty="0" err="1" smtClean="0">
                <a:latin typeface="Arial Black" panose="020B0A04020102020204" pitchFamily="34" charset="0"/>
              </a:rPr>
              <a:t>sekalian</a:t>
            </a:r>
            <a:r>
              <a:rPr lang="en-US" sz="2600" dirty="0" smtClean="0">
                <a:latin typeface="Arial Black" panose="020B0A04020102020204" pitchFamily="34" charset="0"/>
              </a:rPr>
              <a:t>,</a:t>
            </a:r>
            <a:endParaRPr lang="en-US" sz="2600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67607"/>
            <a:ext cx="11873552" cy="5324261"/>
          </a:xfrm>
        </p:spPr>
        <p:txBody>
          <a:bodyPr>
            <a:noAutofit/>
          </a:bodyPr>
          <a:lstStyle/>
          <a:p>
            <a:pPr marL="860425" lvl="0" indent="-860425" algn="just" fontAlgn="base">
              <a:lnSpc>
                <a:spcPct val="150000"/>
              </a:lnSpc>
              <a:buNone/>
            </a:pPr>
            <a:r>
              <a:rPr lang="en-GB" sz="2500" dirty="0" smtClean="0">
                <a:latin typeface="Arial Black" panose="020B0A04020102020204" pitchFamily="34" charset="0"/>
              </a:rPr>
              <a:t>6) 	Kita </a:t>
            </a:r>
            <a:r>
              <a:rPr lang="en-GB" sz="2500" dirty="0" err="1">
                <a:latin typeface="Arial Black" panose="020B0A04020102020204" pitchFamily="34" charset="0"/>
              </a:rPr>
              <a:t>sebagai</a:t>
            </a:r>
            <a:r>
              <a:rPr lang="en-GB" sz="2500" dirty="0">
                <a:latin typeface="Arial Black" panose="020B0A04020102020204" pitchFamily="34" charset="0"/>
              </a:rPr>
              <a:t> </a:t>
            </a:r>
            <a:r>
              <a:rPr lang="en-GB" sz="2500" dirty="0" err="1">
                <a:latin typeface="Arial Black" panose="020B0A04020102020204" pitchFamily="34" charset="0"/>
              </a:rPr>
              <a:t>penjawat</a:t>
            </a:r>
            <a:r>
              <a:rPr lang="en-GB" sz="2500" dirty="0">
                <a:latin typeface="Arial Black" panose="020B0A04020102020204" pitchFamily="34" charset="0"/>
              </a:rPr>
              <a:t> </a:t>
            </a:r>
            <a:r>
              <a:rPr lang="en-GB" sz="2500" dirty="0" err="1">
                <a:latin typeface="Arial Black" panose="020B0A04020102020204" pitchFamily="34" charset="0"/>
              </a:rPr>
              <a:t>awam</a:t>
            </a:r>
            <a:r>
              <a:rPr lang="en-GB" sz="2500" dirty="0">
                <a:latin typeface="Arial Black" panose="020B0A04020102020204" pitchFamily="34" charset="0"/>
              </a:rPr>
              <a:t> </a:t>
            </a:r>
            <a:r>
              <a:rPr lang="en-GB" sz="2500" dirty="0" err="1">
                <a:latin typeface="Arial Black" panose="020B0A04020102020204" pitchFamily="34" charset="0"/>
              </a:rPr>
              <a:t>juga</a:t>
            </a:r>
            <a:r>
              <a:rPr lang="en-GB" sz="2500" dirty="0">
                <a:latin typeface="Arial Black" panose="020B0A04020102020204" pitchFamily="34" charset="0"/>
              </a:rPr>
              <a:t> </a:t>
            </a:r>
            <a:r>
              <a:rPr lang="en-GB" sz="2500" dirty="0" err="1">
                <a:latin typeface="Arial Black" panose="020B0A04020102020204" pitchFamily="34" charset="0"/>
              </a:rPr>
              <a:t>adalah</a:t>
            </a:r>
            <a:r>
              <a:rPr lang="en-GB" sz="2500" dirty="0">
                <a:latin typeface="Arial Black" panose="020B0A04020102020204" pitchFamily="34" charset="0"/>
              </a:rPr>
              <a:t> </a:t>
            </a:r>
            <a:r>
              <a:rPr lang="en-GB" sz="2500" dirty="0" err="1">
                <a:latin typeface="Arial Black" panose="020B0A04020102020204" pitchFamily="34" charset="0"/>
              </a:rPr>
              <a:t>sebahagian</a:t>
            </a:r>
            <a:r>
              <a:rPr lang="en-GB" sz="2500" dirty="0">
                <a:latin typeface="Arial Black" panose="020B0A04020102020204" pitchFamily="34" charset="0"/>
              </a:rPr>
              <a:t> </a:t>
            </a:r>
            <a:r>
              <a:rPr lang="en-GB" sz="2500" dirty="0" err="1">
                <a:latin typeface="Arial Black" panose="020B0A04020102020204" pitchFamily="34" charset="0"/>
              </a:rPr>
              <a:t>daripada</a:t>
            </a:r>
            <a:r>
              <a:rPr lang="en-GB" sz="2500" dirty="0">
                <a:latin typeface="Arial Black" panose="020B0A04020102020204" pitchFamily="34" charset="0"/>
              </a:rPr>
              <a:t> </a:t>
            </a:r>
            <a:r>
              <a:rPr lang="en-GB" sz="2500" dirty="0" err="1">
                <a:latin typeface="Arial Black" panose="020B0A04020102020204" pitchFamily="34" charset="0"/>
              </a:rPr>
              <a:t>rakyat</a:t>
            </a:r>
            <a:r>
              <a:rPr lang="en-GB" sz="2500" dirty="0">
                <a:latin typeface="Arial Black" panose="020B0A04020102020204" pitchFamily="34" charset="0"/>
              </a:rPr>
              <a:t>. </a:t>
            </a:r>
            <a:r>
              <a:rPr lang="en-GB" sz="2500" dirty="0" err="1">
                <a:latin typeface="Arial Black" panose="020B0A04020102020204" pitchFamily="34" charset="0"/>
              </a:rPr>
              <a:t>Justeru</a:t>
            </a:r>
            <a:r>
              <a:rPr lang="en-GB" sz="2500" dirty="0">
                <a:latin typeface="Arial Black" panose="020B0A04020102020204" pitchFamily="34" charset="0"/>
              </a:rPr>
              <a:t> </a:t>
            </a:r>
            <a:r>
              <a:rPr lang="en-GB" sz="2500" dirty="0" err="1">
                <a:latin typeface="Arial Black" panose="020B0A04020102020204" pitchFamily="34" charset="0"/>
              </a:rPr>
              <a:t>kita</a:t>
            </a:r>
            <a:r>
              <a:rPr lang="en-GB" sz="2500" dirty="0">
                <a:latin typeface="Arial Black" panose="020B0A04020102020204" pitchFamily="34" charset="0"/>
              </a:rPr>
              <a:t> </a:t>
            </a:r>
            <a:r>
              <a:rPr lang="en-GB" sz="2500" dirty="0" err="1">
                <a:latin typeface="Arial Black" panose="020B0A04020102020204" pitchFamily="34" charset="0"/>
              </a:rPr>
              <a:t>sepatutnya</a:t>
            </a:r>
            <a:r>
              <a:rPr lang="en-GB" sz="2500" dirty="0">
                <a:latin typeface="Arial Black" panose="020B0A04020102020204" pitchFamily="34" charset="0"/>
              </a:rPr>
              <a:t> </a:t>
            </a:r>
            <a:r>
              <a:rPr lang="en-GB" sz="2500" dirty="0" err="1">
                <a:latin typeface="Arial Black" panose="020B0A04020102020204" pitchFamily="34" charset="0"/>
              </a:rPr>
              <a:t>berupaya</a:t>
            </a:r>
            <a:r>
              <a:rPr lang="en-GB" sz="2500" dirty="0">
                <a:latin typeface="Arial Black" panose="020B0A04020102020204" pitchFamily="34" charset="0"/>
              </a:rPr>
              <a:t> </a:t>
            </a:r>
            <a:r>
              <a:rPr lang="en-GB" sz="2500" dirty="0" err="1">
                <a:latin typeface="Arial Black" panose="020B0A04020102020204" pitchFamily="34" charset="0"/>
              </a:rPr>
              <a:t>untuk</a:t>
            </a:r>
            <a:r>
              <a:rPr lang="en-GB" sz="2500" dirty="0">
                <a:latin typeface="Arial Black" panose="020B0A04020102020204" pitchFamily="34" charset="0"/>
              </a:rPr>
              <a:t> </a:t>
            </a:r>
            <a:r>
              <a:rPr lang="en-GB" sz="2500" dirty="0" err="1">
                <a:latin typeface="Arial Black" panose="020B0A04020102020204" pitchFamily="34" charset="0"/>
              </a:rPr>
              <a:t>memahami</a:t>
            </a:r>
            <a:r>
              <a:rPr lang="en-GB" sz="2500" dirty="0">
                <a:latin typeface="Arial Black" panose="020B0A04020102020204" pitchFamily="34" charset="0"/>
              </a:rPr>
              <a:t> </a:t>
            </a:r>
            <a:r>
              <a:rPr lang="en-GB" sz="2500" dirty="0" err="1">
                <a:latin typeface="Arial Black" panose="020B0A04020102020204" pitchFamily="34" charset="0"/>
              </a:rPr>
              <a:t>kehendak</a:t>
            </a:r>
            <a:r>
              <a:rPr lang="en-GB" sz="2500" dirty="0">
                <a:latin typeface="Arial Black" panose="020B0A04020102020204" pitchFamily="34" charset="0"/>
              </a:rPr>
              <a:t>, </a:t>
            </a:r>
            <a:r>
              <a:rPr lang="en-GB" sz="2500" dirty="0" err="1">
                <a:latin typeface="Arial Black" panose="020B0A04020102020204" pitchFamily="34" charset="0"/>
              </a:rPr>
              <a:t>keperluan</a:t>
            </a:r>
            <a:r>
              <a:rPr lang="en-GB" sz="2500" dirty="0">
                <a:latin typeface="Arial Black" panose="020B0A04020102020204" pitchFamily="34" charset="0"/>
              </a:rPr>
              <a:t> </a:t>
            </a:r>
            <a:r>
              <a:rPr lang="en-GB" sz="2500" dirty="0" err="1">
                <a:latin typeface="Arial Black" panose="020B0A04020102020204" pitchFamily="34" charset="0"/>
              </a:rPr>
              <a:t>dan</a:t>
            </a:r>
            <a:r>
              <a:rPr lang="en-GB" sz="2500" dirty="0">
                <a:latin typeface="Arial Black" panose="020B0A04020102020204" pitchFamily="34" charset="0"/>
              </a:rPr>
              <a:t> </a:t>
            </a:r>
            <a:r>
              <a:rPr lang="en-GB" sz="2500" dirty="0" err="1">
                <a:latin typeface="Arial Black" panose="020B0A04020102020204" pitchFamily="34" charset="0"/>
              </a:rPr>
              <a:t>aspirasi</a:t>
            </a:r>
            <a:r>
              <a:rPr lang="en-GB" sz="2500" dirty="0">
                <a:latin typeface="Arial Black" panose="020B0A04020102020204" pitchFamily="34" charset="0"/>
              </a:rPr>
              <a:t> </a:t>
            </a:r>
            <a:r>
              <a:rPr lang="en-GB" sz="2500" dirty="0" err="1">
                <a:latin typeface="Arial Black" panose="020B0A04020102020204" pitchFamily="34" charset="0"/>
              </a:rPr>
              <a:t>rakyat</a:t>
            </a:r>
            <a:r>
              <a:rPr lang="en-GB" sz="2500" dirty="0">
                <a:latin typeface="Arial Black" panose="020B0A04020102020204" pitchFamily="34" charset="0"/>
              </a:rPr>
              <a:t> </a:t>
            </a:r>
            <a:r>
              <a:rPr lang="en-GB" sz="2500" dirty="0" err="1">
                <a:latin typeface="Arial Black" panose="020B0A04020102020204" pitchFamily="34" charset="0"/>
              </a:rPr>
              <a:t>serta</a:t>
            </a:r>
            <a:r>
              <a:rPr lang="en-GB" sz="2500" dirty="0">
                <a:latin typeface="Arial Black" panose="020B0A04020102020204" pitchFamily="34" charset="0"/>
              </a:rPr>
              <a:t> </a:t>
            </a:r>
            <a:r>
              <a:rPr lang="en-US" sz="2500" dirty="0" err="1">
                <a:latin typeface="Arial Black" panose="020B0A04020102020204" pitchFamily="34" charset="0"/>
              </a:rPr>
              <a:t>sentiasa</a:t>
            </a:r>
            <a:r>
              <a:rPr lang="en-US" sz="2500" dirty="0">
                <a:latin typeface="Arial Black" panose="020B0A04020102020204" pitchFamily="34" charset="0"/>
              </a:rPr>
              <a:t> </a:t>
            </a:r>
            <a:r>
              <a:rPr lang="en-US" sz="2500" dirty="0" err="1">
                <a:latin typeface="Arial Black" panose="020B0A04020102020204" pitchFamily="34" charset="0"/>
              </a:rPr>
              <a:t>berusaha</a:t>
            </a:r>
            <a:r>
              <a:rPr lang="en-US" sz="2500" dirty="0">
                <a:latin typeface="Arial Black" panose="020B0A04020102020204" pitchFamily="34" charset="0"/>
              </a:rPr>
              <a:t> </a:t>
            </a:r>
            <a:r>
              <a:rPr lang="en-US" sz="2500" dirty="0" err="1">
                <a:latin typeface="Arial Black" panose="020B0A04020102020204" pitchFamily="34" charset="0"/>
              </a:rPr>
              <a:t>memperbaiki</a:t>
            </a:r>
            <a:r>
              <a:rPr lang="en-US" sz="2500" dirty="0">
                <a:latin typeface="Arial Black" panose="020B0A04020102020204" pitchFamily="34" charset="0"/>
              </a:rPr>
              <a:t> </a:t>
            </a:r>
            <a:r>
              <a:rPr lang="en-US" sz="2500" dirty="0" err="1">
                <a:latin typeface="Arial Black" panose="020B0A04020102020204" pitchFamily="34" charset="0"/>
              </a:rPr>
              <a:t>dan</a:t>
            </a:r>
            <a:r>
              <a:rPr lang="en-US" sz="2500" dirty="0">
                <a:latin typeface="Arial Black" panose="020B0A04020102020204" pitchFamily="34" charset="0"/>
              </a:rPr>
              <a:t> </a:t>
            </a:r>
            <a:r>
              <a:rPr lang="en-US" sz="2500" dirty="0" err="1">
                <a:latin typeface="Arial Black" panose="020B0A04020102020204" pitchFamily="34" charset="0"/>
              </a:rPr>
              <a:t>meningkatkan</a:t>
            </a:r>
            <a:r>
              <a:rPr lang="en-US" sz="2500" dirty="0">
                <a:latin typeface="Arial Black" panose="020B0A04020102020204" pitchFamily="34" charset="0"/>
              </a:rPr>
              <a:t> </a:t>
            </a:r>
            <a:r>
              <a:rPr lang="en-US" sz="2500" dirty="0" err="1">
                <a:latin typeface="Arial Black" panose="020B0A04020102020204" pitchFamily="34" charset="0"/>
              </a:rPr>
              <a:t>tahap</a:t>
            </a:r>
            <a:r>
              <a:rPr lang="en-US" sz="2500" dirty="0">
                <a:latin typeface="Arial Black" panose="020B0A04020102020204" pitchFamily="34" charset="0"/>
              </a:rPr>
              <a:t> </a:t>
            </a:r>
            <a:r>
              <a:rPr lang="en-US" sz="2500" dirty="0" err="1">
                <a:latin typeface="Arial Black" panose="020B0A04020102020204" pitchFamily="34" charset="0"/>
              </a:rPr>
              <a:t>penyampaian</a:t>
            </a:r>
            <a:r>
              <a:rPr lang="en-US" sz="2500" dirty="0">
                <a:latin typeface="Arial Black" panose="020B0A04020102020204" pitchFamily="34" charset="0"/>
              </a:rPr>
              <a:t> </a:t>
            </a:r>
            <a:r>
              <a:rPr lang="en-US" sz="2500" dirty="0" err="1">
                <a:latin typeface="Arial Black" panose="020B0A04020102020204" pitchFamily="34" charset="0"/>
              </a:rPr>
              <a:t>perkhidmatan</a:t>
            </a:r>
            <a:r>
              <a:rPr lang="en-US" sz="2500" dirty="0">
                <a:latin typeface="Arial Black" panose="020B0A04020102020204" pitchFamily="34" charset="0"/>
              </a:rPr>
              <a:t>, agar </a:t>
            </a:r>
            <a:r>
              <a:rPr lang="en-US" sz="2500" dirty="0" err="1">
                <a:latin typeface="Arial Black" panose="020B0A04020102020204" pitchFamily="34" charset="0"/>
              </a:rPr>
              <a:t>manfaat</a:t>
            </a:r>
            <a:r>
              <a:rPr lang="en-US" sz="2500" dirty="0">
                <a:latin typeface="Arial Black" panose="020B0A04020102020204" pitchFamily="34" charset="0"/>
              </a:rPr>
              <a:t> </a:t>
            </a:r>
            <a:r>
              <a:rPr lang="en-US" sz="2500" dirty="0" err="1">
                <a:latin typeface="Arial Black" panose="020B0A04020102020204" pitchFamily="34" charset="0"/>
              </a:rPr>
              <a:t>juga</a:t>
            </a:r>
            <a:r>
              <a:rPr lang="en-US" sz="2500" dirty="0">
                <a:latin typeface="Arial Black" panose="020B0A04020102020204" pitchFamily="34" charset="0"/>
              </a:rPr>
              <a:t> </a:t>
            </a:r>
            <a:r>
              <a:rPr lang="en-US" sz="2500" dirty="0" err="1">
                <a:latin typeface="Arial Black" panose="020B0A04020102020204" pitchFamily="34" charset="0"/>
              </a:rPr>
              <a:t>turut</a:t>
            </a:r>
            <a:r>
              <a:rPr lang="en-US" sz="2500" dirty="0">
                <a:latin typeface="Arial Black" panose="020B0A04020102020204" pitchFamily="34" charset="0"/>
              </a:rPr>
              <a:t> </a:t>
            </a:r>
            <a:r>
              <a:rPr lang="en-US" sz="2500" dirty="0" err="1">
                <a:latin typeface="Arial Black" panose="020B0A04020102020204" pitchFamily="34" charset="0"/>
              </a:rPr>
              <a:t>dirasai</a:t>
            </a:r>
            <a:r>
              <a:rPr lang="en-US" sz="2500" dirty="0">
                <a:latin typeface="Arial Black" panose="020B0A04020102020204" pitchFamily="34" charset="0"/>
              </a:rPr>
              <a:t> </a:t>
            </a:r>
            <a:r>
              <a:rPr lang="en-US" sz="2500" dirty="0" err="1">
                <a:latin typeface="Arial Black" panose="020B0A04020102020204" pitchFamily="34" charset="0"/>
              </a:rPr>
              <a:t>oleh</a:t>
            </a:r>
            <a:r>
              <a:rPr lang="en-US" sz="2500" dirty="0">
                <a:latin typeface="Arial Black" panose="020B0A04020102020204" pitchFamily="34" charset="0"/>
              </a:rPr>
              <a:t> </a:t>
            </a:r>
            <a:r>
              <a:rPr lang="en-US" sz="2500" dirty="0" err="1">
                <a:latin typeface="Arial Black" panose="020B0A04020102020204" pitchFamily="34" charset="0"/>
              </a:rPr>
              <a:t>kita</a:t>
            </a:r>
            <a:r>
              <a:rPr lang="en-US" sz="2500" dirty="0">
                <a:latin typeface="Arial Black" panose="020B0A04020102020204" pitchFamily="34" charset="0"/>
              </a:rPr>
              <a:t>. </a:t>
            </a:r>
            <a:r>
              <a:rPr lang="en-US" sz="2500" dirty="0" err="1">
                <a:latin typeface="Arial Black" panose="020B0A04020102020204" pitchFamily="34" charset="0"/>
              </a:rPr>
              <a:t>Dalam</a:t>
            </a:r>
            <a:r>
              <a:rPr lang="en-US" sz="2500" dirty="0">
                <a:latin typeface="Arial Black" panose="020B0A04020102020204" pitchFamily="34" charset="0"/>
              </a:rPr>
              <a:t> </a:t>
            </a:r>
            <a:r>
              <a:rPr lang="en-US" sz="2500" dirty="0" err="1">
                <a:latin typeface="Arial Black" panose="020B0A04020102020204" pitchFamily="34" charset="0"/>
              </a:rPr>
              <a:t>konteks</a:t>
            </a:r>
            <a:r>
              <a:rPr lang="en-US" sz="2500" dirty="0">
                <a:latin typeface="Arial Black" panose="020B0A04020102020204" pitchFamily="34" charset="0"/>
              </a:rPr>
              <a:t> JKM, </a:t>
            </a:r>
            <a:r>
              <a:rPr lang="en-US" sz="2500" dirty="0" err="1">
                <a:latin typeface="Arial Black" panose="020B0A04020102020204" pitchFamily="34" charset="0"/>
              </a:rPr>
              <a:t>kita</a:t>
            </a:r>
            <a:r>
              <a:rPr lang="en-US" sz="2500" dirty="0">
                <a:latin typeface="Arial Black" panose="020B0A04020102020204" pitchFamily="34" charset="0"/>
              </a:rPr>
              <a:t> </a:t>
            </a:r>
            <a:r>
              <a:rPr lang="en-US" sz="2500" dirty="0" err="1">
                <a:latin typeface="Arial Black" panose="020B0A04020102020204" pitchFamily="34" charset="0"/>
              </a:rPr>
              <a:t>bukan</a:t>
            </a:r>
            <a:r>
              <a:rPr lang="en-US" sz="2500" dirty="0">
                <a:latin typeface="Arial Black" panose="020B0A04020102020204" pitchFamily="34" charset="0"/>
              </a:rPr>
              <a:t> </a:t>
            </a:r>
            <a:r>
              <a:rPr lang="en-US" sz="2500" dirty="0" err="1">
                <a:latin typeface="Arial Black" panose="020B0A04020102020204" pitchFamily="34" charset="0"/>
              </a:rPr>
              <a:t>sahaja</a:t>
            </a:r>
            <a:r>
              <a:rPr lang="en-US" sz="2500" dirty="0">
                <a:latin typeface="Arial Black" panose="020B0A04020102020204" pitchFamily="34" charset="0"/>
              </a:rPr>
              <a:t> </a:t>
            </a:r>
            <a:r>
              <a:rPr lang="en-US" sz="2500" dirty="0" err="1">
                <a:latin typeface="Arial Black" panose="020B0A04020102020204" pitchFamily="34" charset="0"/>
              </a:rPr>
              <a:t>memberi</a:t>
            </a:r>
            <a:r>
              <a:rPr lang="en-US" sz="2500" dirty="0">
                <a:latin typeface="Arial Black" panose="020B0A04020102020204" pitchFamily="34" charset="0"/>
              </a:rPr>
              <a:t> </a:t>
            </a:r>
            <a:r>
              <a:rPr lang="en-US" sz="2500" dirty="0" err="1">
                <a:latin typeface="Arial Black" panose="020B0A04020102020204" pitchFamily="34" charset="0"/>
              </a:rPr>
              <a:t>perkhidmatan</a:t>
            </a:r>
            <a:r>
              <a:rPr lang="en-US" sz="2500" dirty="0">
                <a:latin typeface="Arial Black" panose="020B0A04020102020204" pitchFamily="34" charset="0"/>
              </a:rPr>
              <a:t> </a:t>
            </a:r>
            <a:r>
              <a:rPr lang="en-US" sz="2500" dirty="0" err="1">
                <a:latin typeface="Arial Black" panose="020B0A04020102020204" pitchFamily="34" charset="0"/>
              </a:rPr>
              <a:t>kebajikan</a:t>
            </a:r>
            <a:r>
              <a:rPr lang="en-US" sz="2500" dirty="0">
                <a:latin typeface="Arial Black" panose="020B0A04020102020204" pitchFamily="34" charset="0"/>
              </a:rPr>
              <a:t>, </a:t>
            </a:r>
            <a:r>
              <a:rPr lang="en-US" sz="2500" dirty="0" err="1">
                <a:latin typeface="Arial Black" panose="020B0A04020102020204" pitchFamily="34" charset="0"/>
              </a:rPr>
              <a:t>tetapi</a:t>
            </a:r>
            <a:r>
              <a:rPr lang="en-US" sz="2500" dirty="0">
                <a:latin typeface="Arial Black" panose="020B0A04020102020204" pitchFamily="34" charset="0"/>
              </a:rPr>
              <a:t> </a:t>
            </a:r>
            <a:r>
              <a:rPr lang="en-US" sz="2500" dirty="0" err="1">
                <a:latin typeface="Arial Black" panose="020B0A04020102020204" pitchFamily="34" charset="0"/>
              </a:rPr>
              <a:t>pada</a:t>
            </a:r>
            <a:r>
              <a:rPr lang="en-US" sz="2500" dirty="0">
                <a:latin typeface="Arial Black" panose="020B0A04020102020204" pitchFamily="34" charset="0"/>
              </a:rPr>
              <a:t> </a:t>
            </a:r>
            <a:r>
              <a:rPr lang="en-US" sz="2500" dirty="0" err="1">
                <a:latin typeface="Arial Black" panose="020B0A04020102020204" pitchFamily="34" charset="0"/>
              </a:rPr>
              <a:t>masa</a:t>
            </a:r>
            <a:r>
              <a:rPr lang="en-US" sz="2500" dirty="0">
                <a:latin typeface="Arial Black" panose="020B0A04020102020204" pitchFamily="34" charset="0"/>
              </a:rPr>
              <a:t> yang </a:t>
            </a:r>
            <a:r>
              <a:rPr lang="en-US" sz="2500" dirty="0" err="1">
                <a:latin typeface="Arial Black" panose="020B0A04020102020204" pitchFamily="34" charset="0"/>
              </a:rPr>
              <a:t>sama</a:t>
            </a:r>
            <a:r>
              <a:rPr lang="en-US" sz="2500" dirty="0">
                <a:latin typeface="Arial Black" panose="020B0A04020102020204" pitchFamily="34" charset="0"/>
              </a:rPr>
              <a:t> </a:t>
            </a:r>
            <a:r>
              <a:rPr lang="en-US" sz="2500" dirty="0" err="1">
                <a:latin typeface="Arial Black" panose="020B0A04020102020204" pitchFamily="34" charset="0"/>
              </a:rPr>
              <a:t>kita</a:t>
            </a:r>
            <a:r>
              <a:rPr lang="en-US" sz="2500" dirty="0">
                <a:latin typeface="Arial Black" panose="020B0A04020102020204" pitchFamily="34" charset="0"/>
              </a:rPr>
              <a:t> </a:t>
            </a:r>
            <a:r>
              <a:rPr lang="en-US" sz="2500" dirty="0" err="1">
                <a:latin typeface="Arial Black" panose="020B0A04020102020204" pitchFamily="34" charset="0"/>
              </a:rPr>
              <a:t>juga</a:t>
            </a:r>
            <a:r>
              <a:rPr lang="en-US" sz="2500" dirty="0">
                <a:latin typeface="Arial Black" panose="020B0A04020102020204" pitchFamily="34" charset="0"/>
              </a:rPr>
              <a:t> </a:t>
            </a:r>
            <a:r>
              <a:rPr lang="en-US" sz="2500" dirty="0" err="1">
                <a:latin typeface="Arial Black" panose="020B0A04020102020204" pitchFamily="34" charset="0"/>
              </a:rPr>
              <a:t>menekankan</a:t>
            </a:r>
            <a:r>
              <a:rPr lang="en-US" sz="2500" dirty="0">
                <a:latin typeface="Arial Black" panose="020B0A04020102020204" pitchFamily="34" charset="0"/>
              </a:rPr>
              <a:t> </a:t>
            </a:r>
            <a:r>
              <a:rPr lang="en-US" sz="2500" dirty="0" err="1">
                <a:latin typeface="Arial Black" panose="020B0A04020102020204" pitchFamily="34" charset="0"/>
              </a:rPr>
              <a:t>praktis</a:t>
            </a:r>
            <a:r>
              <a:rPr lang="en-US" sz="2500" dirty="0">
                <a:latin typeface="Arial Black" panose="020B0A04020102020204" pitchFamily="34" charset="0"/>
              </a:rPr>
              <a:t> </a:t>
            </a:r>
            <a:r>
              <a:rPr lang="en-US" sz="2500" dirty="0" err="1">
                <a:latin typeface="Arial Black" panose="020B0A04020102020204" pitchFamily="34" charset="0"/>
              </a:rPr>
              <a:t>kerja</a:t>
            </a:r>
            <a:r>
              <a:rPr lang="en-US" sz="2500" dirty="0">
                <a:latin typeface="Arial Black" panose="020B0A04020102020204" pitchFamily="34" charset="0"/>
              </a:rPr>
              <a:t> </a:t>
            </a:r>
            <a:r>
              <a:rPr lang="en-US" sz="2500" dirty="0" err="1">
                <a:latin typeface="Arial Black" panose="020B0A04020102020204" pitchFamily="34" charset="0"/>
              </a:rPr>
              <a:t>sosial</a:t>
            </a:r>
            <a:r>
              <a:rPr lang="en-US" sz="2500" dirty="0">
                <a:latin typeface="Arial Black" panose="020B0A04020102020204" pitchFamily="34" charset="0"/>
              </a:rPr>
              <a:t> yang </a:t>
            </a:r>
            <a:r>
              <a:rPr lang="en-US" sz="2500" dirty="0" err="1">
                <a:latin typeface="Arial Black" panose="020B0A04020102020204" pitchFamily="34" charset="0"/>
              </a:rPr>
              <a:t>berteraskan</a:t>
            </a:r>
            <a:r>
              <a:rPr lang="en-US" sz="2500" dirty="0">
                <a:latin typeface="Arial Black" panose="020B0A04020102020204" pitchFamily="34" charset="0"/>
              </a:rPr>
              <a:t> </a:t>
            </a:r>
            <a:r>
              <a:rPr lang="en-US" sz="2500" dirty="0" err="1">
                <a:latin typeface="Arial Black" panose="020B0A04020102020204" pitchFamily="34" charset="0"/>
              </a:rPr>
              <a:t>kepada</a:t>
            </a:r>
            <a:r>
              <a:rPr lang="en-US" sz="2500" dirty="0">
                <a:latin typeface="Arial Black" panose="020B0A04020102020204" pitchFamily="34" charset="0"/>
              </a:rPr>
              <a:t> </a:t>
            </a:r>
            <a:r>
              <a:rPr lang="en-US" sz="2500" dirty="0" err="1">
                <a:latin typeface="Arial Black" panose="020B0A04020102020204" pitchFamily="34" charset="0"/>
              </a:rPr>
              <a:t>kompetensi</a:t>
            </a:r>
            <a:r>
              <a:rPr lang="en-US" sz="2500" dirty="0">
                <a:latin typeface="Arial Black" panose="020B0A04020102020204" pitchFamily="34" charset="0"/>
              </a:rPr>
              <a:t> </a:t>
            </a:r>
            <a:r>
              <a:rPr lang="en-US" sz="2500" dirty="0" err="1">
                <a:latin typeface="Arial Black" panose="020B0A04020102020204" pitchFamily="34" charset="0"/>
              </a:rPr>
              <a:t>dalam</a:t>
            </a:r>
            <a:r>
              <a:rPr lang="en-US" sz="2500" dirty="0">
                <a:latin typeface="Arial Black" panose="020B0A04020102020204" pitchFamily="34" charset="0"/>
              </a:rPr>
              <a:t> </a:t>
            </a:r>
            <a:r>
              <a:rPr lang="en-US" sz="2500" dirty="0" err="1">
                <a:latin typeface="Arial Black" panose="020B0A04020102020204" pitchFamily="34" charset="0"/>
              </a:rPr>
              <a:t>kerja</a:t>
            </a:r>
            <a:r>
              <a:rPr lang="en-US" sz="2500" dirty="0">
                <a:latin typeface="Arial Black" panose="020B0A04020102020204" pitchFamily="34" charset="0"/>
              </a:rPr>
              <a:t> </a:t>
            </a:r>
            <a:r>
              <a:rPr lang="en-US" sz="2500" dirty="0" err="1">
                <a:latin typeface="Arial Black" panose="020B0A04020102020204" pitchFamily="34" charset="0"/>
              </a:rPr>
              <a:t>sosial</a:t>
            </a:r>
            <a:r>
              <a:rPr lang="en-US" sz="2500" dirty="0">
                <a:latin typeface="Arial Black" panose="020B0A040201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654122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601</TotalTime>
  <Words>936</Words>
  <Application>Microsoft Office PowerPoint</Application>
  <PresentationFormat>Widescreen</PresentationFormat>
  <Paragraphs>153</Paragraphs>
  <Slides>46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53" baseType="lpstr">
      <vt:lpstr>Arial</vt:lpstr>
      <vt:lpstr>Arial Black</vt:lpstr>
      <vt:lpstr>Calibri</vt:lpstr>
      <vt:lpstr>Calibri Light</vt:lpstr>
      <vt:lpstr>Garamond</vt:lpstr>
      <vt:lpstr>Times New Roman</vt:lpstr>
      <vt:lpstr>Office Theme</vt:lpstr>
      <vt:lpstr>TEKS UCAPAN YBRS. TUAN HAJI MOHD FAZARI BIN MOHD SALEH KETUA PENGARAH KEBAJIKAN MASYARAKAT MAJLIS PERHIMPUNAN BULANAN  JABATAN KEBAJIKAN MASYARAKAT BIL. 1/2018 TEMA AMANAT TAHUN BAHARU 2018 KETUA PENGARAH KEBAJIKAN MASYARAKAT 30 JANUARI 2018 (SELASA)</vt:lpstr>
      <vt:lpstr>PowerPoint Presentation</vt:lpstr>
      <vt:lpstr>PowerPoint Presentation</vt:lpstr>
      <vt:lpstr>PENDAHULUAN</vt:lpstr>
      <vt:lpstr>PowerPoint Presentation</vt:lpstr>
      <vt:lpstr>PowerPoint Presentation</vt:lpstr>
      <vt:lpstr>YBrs. Dato’/ Doktor/ Tuan-Tuan/ Puan-Puan Semua warga JKM yang saya hormati,</vt:lpstr>
      <vt:lpstr>PowerPoint Presentation</vt:lpstr>
      <vt:lpstr>YBrs. Dato’/ Doktor/ Tuan-Tuan/ Puan-Puan yang dihormati sekalian,</vt:lpstr>
      <vt:lpstr>PowerPoint Presentation</vt:lpstr>
      <vt:lpstr>Merujuk kepada Pekeliling Kemajuan Pentadbiran Awam Bil. 1 Tahun 2015, berkaitan “Merakyatkan Perkhidmatan Awam”, terdapat enam prinsip yang perlu diberi penekanan oleh semua warga kerja JKM iaitu: </vt:lpstr>
      <vt:lpstr>PowerPoint Presentation</vt:lpstr>
      <vt:lpstr>  PRINSIP 1: KETERBUKAAN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PRINSIP KEDUA: TURUN PADANG</vt:lpstr>
      <vt:lpstr>PowerPoint Presentation</vt:lpstr>
      <vt:lpstr>PowerPoint Presentation</vt:lpstr>
      <vt:lpstr>YBrs. Dato’/ Doktor/ Tuan-Tuan/ Puan-Puan yang dihormati sekalian,  PRINSIP 3: MUSYAWARAH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  PRINSIP KELIMA: KEKITAAN </vt:lpstr>
      <vt:lpstr>PowerPoint Presentation</vt:lpstr>
      <vt:lpstr>PowerPoint Presentation</vt:lpstr>
      <vt:lpstr> PRINSIP KEENAM: KERJASAMA PERKHIDMATAN AWAM, SWASTA, DAN BADAN BUKAN KERAJAAN (NGO)</vt:lpstr>
      <vt:lpstr>PowerPoint Presentation</vt:lpstr>
      <vt:lpstr>YBrs. Dato’/ Doktor/ Tuan-Tuan/ Puan-Puan yang dihormati sekalian,   PENCAPAIAN TAHUN 2017</vt:lpstr>
      <vt:lpstr>PowerPoint Presentation</vt:lpstr>
      <vt:lpstr>SASARAN KERJA TAHUNAN (SKT) DAN KPI JKM   TAHUN 2018</vt:lpstr>
      <vt:lpstr>PowerPoint Presentation</vt:lpstr>
      <vt:lpstr>PowerPoint Presentation</vt:lpstr>
      <vt:lpstr>PowerPoint Presentation</vt:lpstr>
      <vt:lpstr>YBrs. Dato’/ Doktor/ Tuan-Tuan/ Puan-Puan yang dihormati sekalian,   PERINGATAN BERSAMA</vt:lpstr>
      <vt:lpstr>PowerPoint Presentation</vt:lpstr>
      <vt:lpstr>PowerPoint Presentation</vt:lpstr>
      <vt:lpstr> PENUTUP 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TEKS UCAPAN YBRS. TUAN HAJI MOHD FAZARI BIN MOHD SALEH KETUA PENGARAH KEBAJIKAN MASYARAKAT MAJLIS PERHIMPUNAN BULANAN  JABATAN KEBAJIKAN MASYARAKAT BIL. 1/2018 TEMA AMANAT TAHUN BAHARU 2018 KETUA PENGARAH KEBAJIKAN MASYARAKAT 30 JANUARI 2018 (SELASA)</dc:title>
  <dc:creator>Fadzilah bt Ismail</dc:creator>
  <cp:lastModifiedBy>Fadzilah bt Ismail</cp:lastModifiedBy>
  <cp:revision>37</cp:revision>
  <cp:lastPrinted>2018-01-29T07:58:14Z</cp:lastPrinted>
  <dcterms:created xsi:type="dcterms:W3CDTF">2018-01-29T00:56:29Z</dcterms:created>
  <dcterms:modified xsi:type="dcterms:W3CDTF">2018-01-30T00:14:21Z</dcterms:modified>
</cp:coreProperties>
</file>